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1" r:id="rId15"/>
    <p:sldId id="270" r:id="rId16"/>
    <p:sldId id="268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3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 Vasilyev" userId="c9a2c3308cbc88f4" providerId="Windows Live" clId="Web-{12298936-F568-43B8-9D28-3BFC2EB8E404}"/>
    <pc:docChg chg="mod addSld delSld modSld sldOrd modMainMaster">
      <pc:chgData name="Anton Vasilyev" userId="c9a2c3308cbc88f4" providerId="Windows Live" clId="Web-{12298936-F568-43B8-9D28-3BFC2EB8E404}" dt="2020-11-03T14:40:21.612" v="455" actId="20577"/>
      <pc:docMkLst>
        <pc:docMk/>
      </pc:docMkLst>
      <pc:sldChg chg="addSp modSp">
        <pc:chgData name="Anton Vasilyev" userId="c9a2c3308cbc88f4" providerId="Windows Live" clId="Web-{12298936-F568-43B8-9D28-3BFC2EB8E404}" dt="2020-11-03T09:25:32.601" v="21" actId="20577"/>
        <pc:sldMkLst>
          <pc:docMk/>
          <pc:sldMk cId="55206672" sldId="257"/>
        </pc:sldMkLst>
        <pc:spChg chg="mod">
          <ac:chgData name="Anton Vasilyev" userId="c9a2c3308cbc88f4" providerId="Windows Live" clId="Web-{12298936-F568-43B8-9D28-3BFC2EB8E404}" dt="2020-11-03T09:25:32.601" v="21" actId="20577"/>
          <ac:spMkLst>
            <pc:docMk/>
            <pc:sldMk cId="55206672" sldId="257"/>
            <ac:spMk id="3" creationId="{6EB5EA79-2747-4663-9DD7-388DB5EDF6F6}"/>
          </ac:spMkLst>
        </pc:spChg>
        <pc:spChg chg="add mod">
          <ac:chgData name="Anton Vasilyev" userId="c9a2c3308cbc88f4" providerId="Windows Live" clId="Web-{12298936-F568-43B8-9D28-3BFC2EB8E404}" dt="2020-11-03T09:23:56.849" v="0"/>
          <ac:spMkLst>
            <pc:docMk/>
            <pc:sldMk cId="55206672" sldId="257"/>
            <ac:spMk id="4" creationId="{0F07E3BD-4BED-4A42-A9AA-CF4336A07C81}"/>
          </ac:spMkLst>
        </pc:spChg>
      </pc:sldChg>
      <pc:sldChg chg="new del">
        <pc:chgData name="Anton Vasilyev" userId="c9a2c3308cbc88f4" providerId="Windows Live" clId="Web-{12298936-F568-43B8-9D28-3BFC2EB8E404}" dt="2020-11-03T09:24:14.349" v="4"/>
        <pc:sldMkLst>
          <pc:docMk/>
          <pc:sldMk cId="1519225674" sldId="258"/>
        </pc:sldMkLst>
      </pc:sldChg>
      <pc:sldChg chg="modSp add del replId">
        <pc:chgData name="Anton Vasilyev" userId="c9a2c3308cbc88f4" providerId="Windows Live" clId="Web-{12298936-F568-43B8-9D28-3BFC2EB8E404}" dt="2020-11-03T09:26:43.540" v="45"/>
        <pc:sldMkLst>
          <pc:docMk/>
          <pc:sldMk cId="2118211259" sldId="258"/>
        </pc:sldMkLst>
        <pc:spChg chg="mod">
          <ac:chgData name="Anton Vasilyev" userId="c9a2c3308cbc88f4" providerId="Windows Live" clId="Web-{12298936-F568-43B8-9D28-3BFC2EB8E404}" dt="2020-11-03T09:24:37.193" v="8" actId="20577"/>
          <ac:spMkLst>
            <pc:docMk/>
            <pc:sldMk cId="2118211259" sldId="258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09:24:41.037" v="14" actId="20577"/>
          <ac:spMkLst>
            <pc:docMk/>
            <pc:sldMk cId="2118211259" sldId="258"/>
            <ac:spMk id="3" creationId="{6EB5EA79-2747-4663-9DD7-388DB5EDF6F6}"/>
          </ac:spMkLst>
        </pc:spChg>
      </pc:sldChg>
      <pc:sldChg chg="modSp add replId">
        <pc:chgData name="Anton Vasilyev" userId="c9a2c3308cbc88f4" providerId="Windows Live" clId="Web-{12298936-F568-43B8-9D28-3BFC2EB8E404}" dt="2020-11-03T09:26:39.915" v="43" actId="20577"/>
        <pc:sldMkLst>
          <pc:docMk/>
          <pc:sldMk cId="2155980183" sldId="259"/>
        </pc:sldMkLst>
        <pc:spChg chg="mod">
          <ac:chgData name="Anton Vasilyev" userId="c9a2c3308cbc88f4" providerId="Windows Live" clId="Web-{12298936-F568-43B8-9D28-3BFC2EB8E404}" dt="2020-11-03T09:26:39.915" v="43" actId="20577"/>
          <ac:spMkLst>
            <pc:docMk/>
            <pc:sldMk cId="2155980183" sldId="259"/>
            <ac:spMk id="3" creationId="{6EB5EA79-2747-4663-9DD7-388DB5EDF6F6}"/>
          </ac:spMkLst>
        </pc:spChg>
      </pc:sldChg>
      <pc:sldChg chg="addSp delSp modSp add replId">
        <pc:chgData name="Anton Vasilyev" userId="c9a2c3308cbc88f4" providerId="Windows Live" clId="Web-{12298936-F568-43B8-9D28-3BFC2EB8E404}" dt="2020-11-03T13:41:59.048" v="78"/>
        <pc:sldMkLst>
          <pc:docMk/>
          <pc:sldMk cId="1290449785" sldId="260"/>
        </pc:sldMkLst>
        <pc:spChg chg="mod">
          <ac:chgData name="Anton Vasilyev" userId="c9a2c3308cbc88f4" providerId="Windows Live" clId="Web-{12298936-F568-43B8-9D28-3BFC2EB8E404}" dt="2020-11-03T13:40:38.749" v="74" actId="20577"/>
          <ac:spMkLst>
            <pc:docMk/>
            <pc:sldMk cId="1290449785" sldId="260"/>
            <ac:spMk id="2" creationId="{4454E273-1BD3-4886-B183-8EA0CD8AA0F5}"/>
          </ac:spMkLst>
        </pc:spChg>
        <pc:spChg chg="del">
          <ac:chgData name="Anton Vasilyev" userId="c9a2c3308cbc88f4" providerId="Windows Live" clId="Web-{12298936-F568-43B8-9D28-3BFC2EB8E404}" dt="2020-11-03T13:40:47.686" v="77"/>
          <ac:spMkLst>
            <pc:docMk/>
            <pc:sldMk cId="1290449785" sldId="260"/>
            <ac:spMk id="3" creationId="{6EB5EA79-2747-4663-9DD7-388DB5EDF6F6}"/>
          </ac:spMkLst>
        </pc:spChg>
        <pc:spChg chg="add del mod">
          <ac:chgData name="Anton Vasilyev" userId="c9a2c3308cbc88f4" providerId="Windows Live" clId="Web-{12298936-F568-43B8-9D28-3BFC2EB8E404}" dt="2020-11-03T13:41:59.048" v="78"/>
          <ac:spMkLst>
            <pc:docMk/>
            <pc:sldMk cId="1290449785" sldId="260"/>
            <ac:spMk id="6" creationId="{9A6914D7-71BA-4786-8349-02B6817D267D}"/>
          </ac:spMkLst>
        </pc:spChg>
        <pc:picChg chg="add mod ord">
          <ac:chgData name="Anton Vasilyev" userId="c9a2c3308cbc88f4" providerId="Windows Live" clId="Web-{12298936-F568-43B8-9D28-3BFC2EB8E404}" dt="2020-11-03T13:41:59.048" v="78"/>
          <ac:picMkLst>
            <pc:docMk/>
            <pc:sldMk cId="1290449785" sldId="260"/>
            <ac:picMk id="7" creationId="{CFDC9054-9B0D-46DD-908B-68B2057D38A8}"/>
          </ac:picMkLst>
        </pc:picChg>
      </pc:sldChg>
      <pc:sldChg chg="modSp add ord replId">
        <pc:chgData name="Anton Vasilyev" userId="c9a2c3308cbc88f4" providerId="Windows Live" clId="Web-{12298936-F568-43B8-9D28-3BFC2EB8E404}" dt="2020-11-03T13:43:39.066" v="219" actId="20577"/>
        <pc:sldMkLst>
          <pc:docMk/>
          <pc:sldMk cId="3091900579" sldId="261"/>
        </pc:sldMkLst>
        <pc:spChg chg="mod">
          <ac:chgData name="Anton Vasilyev" userId="c9a2c3308cbc88f4" providerId="Windows Live" clId="Web-{12298936-F568-43B8-9D28-3BFC2EB8E404}" dt="2020-11-03T13:42:34.720" v="95" actId="20577"/>
          <ac:spMkLst>
            <pc:docMk/>
            <pc:sldMk cId="3091900579" sldId="261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13:43:39.066" v="219" actId="20577"/>
          <ac:spMkLst>
            <pc:docMk/>
            <pc:sldMk cId="3091900579" sldId="261"/>
            <ac:spMk id="3" creationId="{6EB5EA79-2747-4663-9DD7-388DB5EDF6F6}"/>
          </ac:spMkLst>
        </pc:spChg>
      </pc:sldChg>
      <pc:sldChg chg="modSp add replId">
        <pc:chgData name="Anton Vasilyev" userId="c9a2c3308cbc88f4" providerId="Windows Live" clId="Web-{12298936-F568-43B8-9D28-3BFC2EB8E404}" dt="2020-11-03T13:54:47.676" v="312" actId="20577"/>
        <pc:sldMkLst>
          <pc:docMk/>
          <pc:sldMk cId="3718391097" sldId="262"/>
        </pc:sldMkLst>
        <pc:spChg chg="mod">
          <ac:chgData name="Anton Vasilyev" userId="c9a2c3308cbc88f4" providerId="Windows Live" clId="Web-{12298936-F568-43B8-9D28-3BFC2EB8E404}" dt="2020-11-03T13:44:03.082" v="225" actId="20577"/>
          <ac:spMkLst>
            <pc:docMk/>
            <pc:sldMk cId="3718391097" sldId="262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13:54:47.676" v="312" actId="20577"/>
          <ac:spMkLst>
            <pc:docMk/>
            <pc:sldMk cId="3718391097" sldId="262"/>
            <ac:spMk id="3" creationId="{6EB5EA79-2747-4663-9DD7-388DB5EDF6F6}"/>
          </ac:spMkLst>
        </pc:spChg>
      </pc:sldChg>
      <pc:sldChg chg="modSp add replId">
        <pc:chgData name="Anton Vasilyev" userId="c9a2c3308cbc88f4" providerId="Windows Live" clId="Web-{12298936-F568-43B8-9D28-3BFC2EB8E404}" dt="2020-11-03T13:56:44.085" v="342" actId="20577"/>
        <pc:sldMkLst>
          <pc:docMk/>
          <pc:sldMk cId="965635153" sldId="263"/>
        </pc:sldMkLst>
        <pc:spChg chg="mod">
          <ac:chgData name="Anton Vasilyev" userId="c9a2c3308cbc88f4" providerId="Windows Live" clId="Web-{12298936-F568-43B8-9D28-3BFC2EB8E404}" dt="2020-11-03T13:55:14.020" v="317" actId="20577"/>
          <ac:spMkLst>
            <pc:docMk/>
            <pc:sldMk cId="965635153" sldId="263"/>
            <ac:spMk id="2" creationId="{4454E273-1BD3-4886-B183-8EA0CD8AA0F5}"/>
          </ac:spMkLst>
        </pc:spChg>
        <pc:spChg chg="mod">
          <ac:chgData name="Anton Vasilyev" userId="c9a2c3308cbc88f4" providerId="Windows Live" clId="Web-{12298936-F568-43B8-9D28-3BFC2EB8E404}" dt="2020-11-03T13:56:44.085" v="342" actId="20577"/>
          <ac:spMkLst>
            <pc:docMk/>
            <pc:sldMk cId="965635153" sldId="263"/>
            <ac:spMk id="3" creationId="{6EB5EA79-2747-4663-9DD7-388DB5EDF6F6}"/>
          </ac:spMkLst>
        </pc:spChg>
      </pc:sldChg>
      <pc:sldChg chg="addSp delSp modSp add replId">
        <pc:chgData name="Anton Vasilyev" userId="c9a2c3308cbc88f4" providerId="Windows Live" clId="Web-{12298936-F568-43B8-9D28-3BFC2EB8E404}" dt="2020-11-03T14:40:21.612" v="455" actId="20577"/>
        <pc:sldMkLst>
          <pc:docMk/>
          <pc:sldMk cId="2471483575" sldId="264"/>
        </pc:sldMkLst>
        <pc:spChg chg="add del mod">
          <ac:chgData name="Anton Vasilyev" userId="c9a2c3308cbc88f4" providerId="Windows Live" clId="Web-{12298936-F568-43B8-9D28-3BFC2EB8E404}" dt="2020-11-03T14:40:21.612" v="455" actId="20577"/>
          <ac:spMkLst>
            <pc:docMk/>
            <pc:sldMk cId="2471483575" sldId="264"/>
            <ac:spMk id="3" creationId="{6EB5EA79-2747-4663-9DD7-388DB5EDF6F6}"/>
          </ac:spMkLst>
        </pc:spChg>
        <pc:spChg chg="add del mod">
          <ac:chgData name="Anton Vasilyev" userId="c9a2c3308cbc88f4" providerId="Windows Live" clId="Web-{12298936-F568-43B8-9D28-3BFC2EB8E404}" dt="2020-11-03T14:31:50.819" v="402"/>
          <ac:spMkLst>
            <pc:docMk/>
            <pc:sldMk cId="2471483575" sldId="264"/>
            <ac:spMk id="5" creationId="{8CF9071F-56BA-4D42-805B-F9C202EFBD28}"/>
          </ac:spMkLst>
        </pc:spChg>
      </pc:sldChg>
      <pc:sldChg chg="addSp modSp new del">
        <pc:chgData name="Anton Vasilyev" userId="c9a2c3308cbc88f4" providerId="Windows Live" clId="Web-{12298936-F568-43B8-9D28-3BFC2EB8E404}" dt="2020-11-03T14:34:17.994" v="435"/>
        <pc:sldMkLst>
          <pc:docMk/>
          <pc:sldMk cId="2300021634" sldId="265"/>
        </pc:sldMkLst>
        <pc:spChg chg="mod">
          <ac:chgData name="Anton Vasilyev" userId="c9a2c3308cbc88f4" providerId="Windows Live" clId="Web-{12298936-F568-43B8-9D28-3BFC2EB8E404}" dt="2020-11-03T14:34:15.807" v="433" actId="20577"/>
          <ac:spMkLst>
            <pc:docMk/>
            <pc:sldMk cId="2300021634" sldId="265"/>
            <ac:spMk id="3" creationId="{482E9BFB-9720-4E32-94A2-522EA3F641F7}"/>
          </ac:spMkLst>
        </pc:spChg>
        <pc:spChg chg="add">
          <ac:chgData name="Anton Vasilyev" userId="c9a2c3308cbc88f4" providerId="Windows Live" clId="Web-{12298936-F568-43B8-9D28-3BFC2EB8E404}" dt="2020-11-03T14:33:33.884" v="421"/>
          <ac:spMkLst>
            <pc:docMk/>
            <pc:sldMk cId="2300021634" sldId="265"/>
            <ac:spMk id="5" creationId="{DC27382D-3D0E-4AC4-8891-AF03F0E1066C}"/>
          </ac:spMkLst>
        </pc:spChg>
        <pc:spChg chg="add mod">
          <ac:chgData name="Anton Vasilyev" userId="c9a2c3308cbc88f4" providerId="Windows Live" clId="Web-{12298936-F568-43B8-9D28-3BFC2EB8E404}" dt="2020-11-03T14:34:13.885" v="429" actId="20577"/>
          <ac:spMkLst>
            <pc:docMk/>
            <pc:sldMk cId="2300021634" sldId="265"/>
            <ac:spMk id="6" creationId="{ED6C0532-906D-488A-94C1-DCFCC18FCDB6}"/>
          </ac:spMkLst>
        </pc:spChg>
      </pc:sldChg>
      <pc:sldMasterChg chg="mod modSldLayout">
        <pc:chgData name="Anton Vasilyev" userId="c9a2c3308cbc88f4" providerId="Windows Live" clId="Web-{12298936-F568-43B8-9D28-3BFC2EB8E404}" dt="2020-11-03T09:24:03.255" v="2"/>
        <pc:sldMasterMkLst>
          <pc:docMk/>
          <pc:sldMasterMk cId="2460954070" sldId="2147483660"/>
        </pc:sldMasterMkLst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">
          <pc:chgData name="Anton Vasilyev" userId="c9a2c3308cbc88f4" providerId="Windows Live" clId="Web-{12298936-F568-43B8-9D28-3BFC2EB8E404}" dt="2020-11-03T09:24:03.255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Anton Vasilyev" userId="c9a2c3308cbc88f4" providerId="LiveId" clId="{97318E94-913A-4968-9B42-FAD2D3407C3D}"/>
    <pc:docChg chg="addSld modSld">
      <pc:chgData name="Anton Vasilyev" userId="c9a2c3308cbc88f4" providerId="LiveId" clId="{97318E94-913A-4968-9B42-FAD2D3407C3D}" dt="2021-01-11T14:00:46.790" v="357" actId="20577"/>
      <pc:docMkLst>
        <pc:docMk/>
      </pc:docMkLst>
      <pc:sldChg chg="modSp mod">
        <pc:chgData name="Anton Vasilyev" userId="c9a2c3308cbc88f4" providerId="LiveId" clId="{97318E94-913A-4968-9B42-FAD2D3407C3D}" dt="2021-01-11T13:59:27.246" v="148" actId="20577"/>
        <pc:sldMkLst>
          <pc:docMk/>
          <pc:sldMk cId="3982922168" sldId="297"/>
        </pc:sldMkLst>
        <pc:spChg chg="mod">
          <ac:chgData name="Anton Vasilyev" userId="c9a2c3308cbc88f4" providerId="LiveId" clId="{97318E94-913A-4968-9B42-FAD2D3407C3D}" dt="2021-01-11T13:59:27.246" v="148" actId="20577"/>
          <ac:spMkLst>
            <pc:docMk/>
            <pc:sldMk cId="3982922168" sldId="297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97318E94-913A-4968-9B42-FAD2D3407C3D}" dt="2021-01-11T14:00:46.790" v="357" actId="20577"/>
        <pc:sldMkLst>
          <pc:docMk/>
          <pc:sldMk cId="1092731328" sldId="302"/>
        </pc:sldMkLst>
        <pc:spChg chg="mod">
          <ac:chgData name="Anton Vasilyev" userId="c9a2c3308cbc88f4" providerId="LiveId" clId="{97318E94-913A-4968-9B42-FAD2D3407C3D}" dt="2021-01-11T14:00:46.790" v="357" actId="20577"/>
          <ac:spMkLst>
            <pc:docMk/>
            <pc:sldMk cId="1092731328" sldId="302"/>
            <ac:spMk id="3" creationId="{6EB5EA79-2747-4663-9DD7-388DB5EDF6F6}"/>
          </ac:spMkLst>
        </pc:spChg>
      </pc:sldChg>
    </pc:docChg>
  </pc:docChgLst>
  <pc:docChgLst>
    <pc:chgData name="Anton Vasilyev" userId="c9a2c3308cbc88f4" providerId="LiveId" clId="{A8F99119-FFFB-4347-9B94-A35508771FDA}"/>
    <pc:docChg chg="undo redo custSel addSld delSld modSld sldOrd">
      <pc:chgData name="Anton Vasilyev" userId="c9a2c3308cbc88f4" providerId="LiveId" clId="{A8F99119-FFFB-4347-9B94-A35508771FDA}" dt="2020-11-09T14:41:43.465" v="4256" actId="2711"/>
      <pc:docMkLst>
        <pc:docMk/>
      </pc:docMkLst>
      <pc:sldChg chg="modSp mod">
        <pc:chgData name="Anton Vasilyev" userId="c9a2c3308cbc88f4" providerId="LiveId" clId="{A8F99119-FFFB-4347-9B94-A35508771FDA}" dt="2020-11-09T11:34:18.527" v="72" actId="27636"/>
        <pc:sldMkLst>
          <pc:docMk/>
          <pc:sldMk cId="55206672" sldId="257"/>
        </pc:sldMkLst>
        <pc:spChg chg="mod">
          <ac:chgData name="Anton Vasilyev" userId="c9a2c3308cbc88f4" providerId="LiveId" clId="{A8F99119-FFFB-4347-9B94-A35508771FDA}" dt="2020-11-09T11:34:18.527" v="72" actId="27636"/>
          <ac:spMkLst>
            <pc:docMk/>
            <pc:sldMk cId="55206672" sldId="257"/>
            <ac:spMk id="2" creationId="{4454E273-1BD3-4886-B183-8EA0CD8AA0F5}"/>
          </ac:spMkLst>
        </pc:spChg>
      </pc:sldChg>
      <pc:sldChg chg="modSp mod">
        <pc:chgData name="Anton Vasilyev" userId="c9a2c3308cbc88f4" providerId="LiveId" clId="{A8F99119-FFFB-4347-9B94-A35508771FDA}" dt="2020-11-09T11:34:18.539" v="73" actId="27636"/>
        <pc:sldMkLst>
          <pc:docMk/>
          <pc:sldMk cId="2155980183" sldId="259"/>
        </pc:sldMkLst>
        <pc:spChg chg="mod">
          <ac:chgData name="Anton Vasilyev" userId="c9a2c3308cbc88f4" providerId="LiveId" clId="{A8F99119-FFFB-4347-9B94-A35508771FDA}" dt="2020-11-09T11:34:18.539" v="73" actId="27636"/>
          <ac:spMkLst>
            <pc:docMk/>
            <pc:sldMk cId="2155980183" sldId="259"/>
            <ac:spMk id="2" creationId="{4454E273-1BD3-4886-B183-8EA0CD8AA0F5}"/>
          </ac:spMkLst>
        </pc:spChg>
      </pc:sldChg>
      <pc:sldChg chg="modSp mod">
        <pc:chgData name="Anton Vasilyev" userId="c9a2c3308cbc88f4" providerId="LiveId" clId="{A8F99119-FFFB-4347-9B94-A35508771FDA}" dt="2020-11-09T12:31:31.587" v="855" actId="6549"/>
        <pc:sldMkLst>
          <pc:docMk/>
          <pc:sldMk cId="3718391097" sldId="262"/>
        </pc:sldMkLst>
        <pc:spChg chg="mod">
          <ac:chgData name="Anton Vasilyev" userId="c9a2c3308cbc88f4" providerId="LiveId" clId="{A8F99119-FFFB-4347-9B94-A35508771FDA}" dt="2020-11-09T12:31:31.587" v="855" actId="6549"/>
          <ac:spMkLst>
            <pc:docMk/>
            <pc:sldMk cId="3718391097" sldId="262"/>
            <ac:spMk id="3" creationId="{6EB5EA79-2747-4663-9DD7-388DB5EDF6F6}"/>
          </ac:spMkLst>
        </pc:spChg>
      </pc:sldChg>
      <pc:sldChg chg="modSp del mod">
        <pc:chgData name="Anton Vasilyev" userId="c9a2c3308cbc88f4" providerId="LiveId" clId="{A8F99119-FFFB-4347-9B94-A35508771FDA}" dt="2020-11-09T11:37:36.701" v="160" actId="2696"/>
        <pc:sldMkLst>
          <pc:docMk/>
          <pc:sldMk cId="2471483575" sldId="264"/>
        </pc:sldMkLst>
        <pc:spChg chg="mod">
          <ac:chgData name="Anton Vasilyev" userId="c9a2c3308cbc88f4" providerId="LiveId" clId="{A8F99119-FFFB-4347-9B94-A35508771FDA}" dt="2020-11-03T15:02:19.877" v="43" actId="5793"/>
          <ac:spMkLst>
            <pc:docMk/>
            <pc:sldMk cId="2471483575" sldId="264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1:57:47.190" v="267" actId="5793"/>
        <pc:sldMkLst>
          <pc:docMk/>
          <pc:sldMk cId="2126492656" sldId="265"/>
        </pc:sldMkLst>
        <pc:spChg chg="mod">
          <ac:chgData name="Anton Vasilyev" userId="c9a2c3308cbc88f4" providerId="LiveId" clId="{A8F99119-FFFB-4347-9B94-A35508771FDA}" dt="2020-11-09T11:38:18.847" v="218" actId="20577"/>
          <ac:spMkLst>
            <pc:docMk/>
            <pc:sldMk cId="2126492656" sldId="265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1:57:47.190" v="267" actId="5793"/>
          <ac:spMkLst>
            <pc:docMk/>
            <pc:sldMk cId="2126492656" sldId="265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31:53.002" v="858" actId="20577"/>
        <pc:sldMkLst>
          <pc:docMk/>
          <pc:sldMk cId="1919162327" sldId="266"/>
        </pc:sldMkLst>
        <pc:spChg chg="mod">
          <ac:chgData name="Anton Vasilyev" userId="c9a2c3308cbc88f4" providerId="LiveId" clId="{A8F99119-FFFB-4347-9B94-A35508771FDA}" dt="2020-11-09T11:59:27.774" v="324" actId="20577"/>
          <ac:spMkLst>
            <pc:docMk/>
            <pc:sldMk cId="1919162327" sldId="266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2:31:53.002" v="858" actId="20577"/>
          <ac:spMkLst>
            <pc:docMk/>
            <pc:sldMk cId="1919162327" sldId="266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2:24:22.461" v="825" actId="1076"/>
        <pc:sldMkLst>
          <pc:docMk/>
          <pc:sldMk cId="500289678" sldId="267"/>
        </pc:sldMkLst>
        <pc:spChg chg="del mod">
          <ac:chgData name="Anton Vasilyev" userId="c9a2c3308cbc88f4" providerId="LiveId" clId="{A8F99119-FFFB-4347-9B94-A35508771FDA}" dt="2020-11-09T12:00:54.645" v="387" actId="478"/>
          <ac:spMkLst>
            <pc:docMk/>
            <pc:sldMk cId="500289678" sldId="267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2:00:58.208" v="388" actId="478"/>
          <ac:spMkLst>
            <pc:docMk/>
            <pc:sldMk cId="500289678" sldId="267"/>
            <ac:spMk id="6" creationId="{70B0DAF3-B876-4300-80CC-2F181EE9CE3D}"/>
          </ac:spMkLst>
        </pc:spChg>
        <pc:picChg chg="add mod">
          <ac:chgData name="Anton Vasilyev" userId="c9a2c3308cbc88f4" providerId="LiveId" clId="{A8F99119-FFFB-4347-9B94-A35508771FDA}" dt="2020-11-09T12:24:22.461" v="825" actId="1076"/>
          <ac:picMkLst>
            <pc:docMk/>
            <pc:sldMk cId="500289678" sldId="267"/>
            <ac:picMk id="7" creationId="{7E9715F4-EAAB-41E9-ABAD-315A8C312243}"/>
          </ac:picMkLst>
        </pc:picChg>
      </pc:sldChg>
      <pc:sldChg chg="new del">
        <pc:chgData name="Anton Vasilyev" userId="c9a2c3308cbc88f4" providerId="LiveId" clId="{A8F99119-FFFB-4347-9B94-A35508771FDA}" dt="2020-11-09T12:05:11.181" v="395" actId="2696"/>
        <pc:sldMkLst>
          <pc:docMk/>
          <pc:sldMk cId="2783319270" sldId="268"/>
        </pc:sldMkLst>
      </pc:sldChg>
      <pc:sldChg chg="modSp add mod ord">
        <pc:chgData name="Anton Vasilyev" userId="c9a2c3308cbc88f4" providerId="LiveId" clId="{A8F99119-FFFB-4347-9B94-A35508771FDA}" dt="2020-11-09T12:08:25.891" v="510" actId="403"/>
        <pc:sldMkLst>
          <pc:docMk/>
          <pc:sldMk cId="4175550335" sldId="268"/>
        </pc:sldMkLst>
        <pc:spChg chg="mod">
          <ac:chgData name="Anton Vasilyev" userId="c9a2c3308cbc88f4" providerId="LiveId" clId="{A8F99119-FFFB-4347-9B94-A35508771FDA}" dt="2020-11-09T12:05:27.502" v="417" actId="20577"/>
          <ac:spMkLst>
            <pc:docMk/>
            <pc:sldMk cId="4175550335" sldId="268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2:08:25.891" v="510" actId="403"/>
          <ac:spMkLst>
            <pc:docMk/>
            <pc:sldMk cId="4175550335" sldId="26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32:09.427" v="862" actId="20577"/>
        <pc:sldMkLst>
          <pc:docMk/>
          <pc:sldMk cId="3945272560" sldId="269"/>
        </pc:sldMkLst>
        <pc:spChg chg="mod">
          <ac:chgData name="Anton Vasilyev" userId="c9a2c3308cbc88f4" providerId="LiveId" clId="{A8F99119-FFFB-4347-9B94-A35508771FDA}" dt="2020-11-09T12:32:09.427" v="862" actId="20577"/>
          <ac:spMkLst>
            <pc:docMk/>
            <pc:sldMk cId="3945272560" sldId="269"/>
            <ac:spMk id="3" creationId="{6EB5EA79-2747-4663-9DD7-388DB5EDF6F6}"/>
          </ac:spMkLst>
        </pc:spChg>
      </pc:sldChg>
      <pc:sldChg chg="addSp modSp add mod">
        <pc:chgData name="Anton Vasilyev" userId="c9a2c3308cbc88f4" providerId="LiveId" clId="{A8F99119-FFFB-4347-9B94-A35508771FDA}" dt="2020-11-09T12:14:06.271" v="643" actId="1076"/>
        <pc:sldMkLst>
          <pc:docMk/>
          <pc:sldMk cId="4044844545" sldId="270"/>
        </pc:sldMkLst>
        <pc:spChg chg="mod">
          <ac:chgData name="Anton Vasilyev" userId="c9a2c3308cbc88f4" providerId="LiveId" clId="{A8F99119-FFFB-4347-9B94-A35508771FDA}" dt="2020-11-09T12:13:49.500" v="641" actId="2711"/>
          <ac:spMkLst>
            <pc:docMk/>
            <pc:sldMk cId="4044844545" sldId="270"/>
            <ac:spMk id="3" creationId="{6EB5EA79-2747-4663-9DD7-388DB5EDF6F6}"/>
          </ac:spMkLst>
        </pc:spChg>
        <pc:picChg chg="add mod">
          <ac:chgData name="Anton Vasilyev" userId="c9a2c3308cbc88f4" providerId="LiveId" clId="{A8F99119-FFFB-4347-9B94-A35508771FDA}" dt="2020-11-09T12:14:06.271" v="643" actId="1076"/>
          <ac:picMkLst>
            <pc:docMk/>
            <pc:sldMk cId="4044844545" sldId="270"/>
            <ac:picMk id="5" creationId="{28BAD9D6-786F-4242-BCAC-515E0C7B615A}"/>
          </ac:picMkLst>
        </pc:picChg>
      </pc:sldChg>
      <pc:sldChg chg="delSp modSp add mod">
        <pc:chgData name="Anton Vasilyev" userId="c9a2c3308cbc88f4" providerId="LiveId" clId="{A8F99119-FFFB-4347-9B94-A35508771FDA}" dt="2020-11-09T12:14:59.112" v="662" actId="255"/>
        <pc:sldMkLst>
          <pc:docMk/>
          <pc:sldMk cId="3672457300" sldId="271"/>
        </pc:sldMkLst>
        <pc:spChg chg="mod">
          <ac:chgData name="Anton Vasilyev" userId="c9a2c3308cbc88f4" providerId="LiveId" clId="{A8F99119-FFFB-4347-9B94-A35508771FDA}" dt="2020-11-09T12:14:59.112" v="662" actId="255"/>
          <ac:spMkLst>
            <pc:docMk/>
            <pc:sldMk cId="3672457300" sldId="271"/>
            <ac:spMk id="3" creationId="{6EB5EA79-2747-4663-9DD7-388DB5EDF6F6}"/>
          </ac:spMkLst>
        </pc:spChg>
        <pc:picChg chg="del">
          <ac:chgData name="Anton Vasilyev" userId="c9a2c3308cbc88f4" providerId="LiveId" clId="{A8F99119-FFFB-4347-9B94-A35508771FDA}" dt="2020-11-09T12:14:33.759" v="645" actId="478"/>
          <ac:picMkLst>
            <pc:docMk/>
            <pc:sldMk cId="3672457300" sldId="271"/>
            <ac:picMk id="5" creationId="{28BAD9D6-786F-4242-BCAC-515E0C7B615A}"/>
          </ac:picMkLst>
        </pc:picChg>
      </pc:sldChg>
      <pc:sldChg chg="modSp add mod">
        <pc:chgData name="Anton Vasilyev" userId="c9a2c3308cbc88f4" providerId="LiveId" clId="{A8F99119-FFFB-4347-9B94-A35508771FDA}" dt="2020-11-09T12:21:46.280" v="759" actId="255"/>
        <pc:sldMkLst>
          <pc:docMk/>
          <pc:sldMk cId="2028285975" sldId="272"/>
        </pc:sldMkLst>
        <pc:spChg chg="mod">
          <ac:chgData name="Anton Vasilyev" userId="c9a2c3308cbc88f4" providerId="LiveId" clId="{A8F99119-FFFB-4347-9B94-A35508771FDA}" dt="2020-11-09T12:21:46.280" v="759" actId="255"/>
          <ac:spMkLst>
            <pc:docMk/>
            <pc:sldMk cId="2028285975" sldId="272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19:20.911" v="735" actId="20577"/>
        <pc:sldMkLst>
          <pc:docMk/>
          <pc:sldMk cId="3009522904" sldId="273"/>
        </pc:sldMkLst>
        <pc:spChg chg="mod">
          <ac:chgData name="Anton Vasilyev" userId="c9a2c3308cbc88f4" providerId="LiveId" clId="{A8F99119-FFFB-4347-9B94-A35508771FDA}" dt="2020-11-09T12:19:20.911" v="735" actId="20577"/>
          <ac:spMkLst>
            <pc:docMk/>
            <pc:sldMk cId="3009522904" sldId="273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2:22:28.150" v="769" actId="15"/>
        <pc:sldMkLst>
          <pc:docMk/>
          <pc:sldMk cId="74763592" sldId="274"/>
        </pc:sldMkLst>
        <pc:spChg chg="mod">
          <ac:chgData name="Anton Vasilyev" userId="c9a2c3308cbc88f4" providerId="LiveId" clId="{A8F99119-FFFB-4347-9B94-A35508771FDA}" dt="2020-11-09T12:19:59.261" v="738" actId="27636"/>
          <ac:spMkLst>
            <pc:docMk/>
            <pc:sldMk cId="74763592" sldId="274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2:22:28.150" v="769" actId="15"/>
          <ac:spMkLst>
            <pc:docMk/>
            <pc:sldMk cId="74763592" sldId="274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2:32:31.075" v="863" actId="1076"/>
        <pc:sldMkLst>
          <pc:docMk/>
          <pc:sldMk cId="2447925966" sldId="275"/>
        </pc:sldMkLst>
        <pc:spChg chg="mod">
          <ac:chgData name="Anton Vasilyev" userId="c9a2c3308cbc88f4" providerId="LiveId" clId="{A8F99119-FFFB-4347-9B94-A35508771FDA}" dt="2020-11-09T12:22:56.176" v="803" actId="20577"/>
          <ac:spMkLst>
            <pc:docMk/>
            <pc:sldMk cId="2447925966" sldId="275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2:23:00.338" v="804" actId="478"/>
          <ac:spMkLst>
            <pc:docMk/>
            <pc:sldMk cId="2447925966" sldId="275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2:23:03.077" v="805" actId="478"/>
          <ac:spMkLst>
            <pc:docMk/>
            <pc:sldMk cId="2447925966" sldId="275"/>
            <ac:spMk id="6" creationId="{E4032510-EF82-435C-A27F-6E314D61F581}"/>
          </ac:spMkLst>
        </pc:spChg>
        <pc:picChg chg="add mod">
          <ac:chgData name="Anton Vasilyev" userId="c9a2c3308cbc88f4" providerId="LiveId" clId="{A8F99119-FFFB-4347-9B94-A35508771FDA}" dt="2020-11-09T12:32:31.075" v="863" actId="1076"/>
          <ac:picMkLst>
            <pc:docMk/>
            <pc:sldMk cId="2447925966" sldId="275"/>
            <ac:picMk id="7" creationId="{B3D2EFF0-B9FF-4145-A4D4-8C54A44D6D37}"/>
          </ac:picMkLst>
        </pc:picChg>
      </pc:sldChg>
      <pc:sldChg chg="addSp delSp modSp add mod">
        <pc:chgData name="Anton Vasilyev" userId="c9a2c3308cbc88f4" providerId="LiveId" clId="{A8F99119-FFFB-4347-9B94-A35508771FDA}" dt="2020-11-09T12:24:00.861" v="824" actId="1076"/>
        <pc:sldMkLst>
          <pc:docMk/>
          <pc:sldMk cId="1934416503" sldId="276"/>
        </pc:sldMkLst>
        <pc:spChg chg="mod">
          <ac:chgData name="Anton Vasilyev" userId="c9a2c3308cbc88f4" providerId="LiveId" clId="{A8F99119-FFFB-4347-9B94-A35508771FDA}" dt="2020-11-09T12:23:47.744" v="822" actId="20577"/>
          <ac:spMkLst>
            <pc:docMk/>
            <pc:sldMk cId="1934416503" sldId="276"/>
            <ac:spMk id="2" creationId="{4454E273-1BD3-4886-B183-8EA0CD8AA0F5}"/>
          </ac:spMkLst>
        </pc:spChg>
        <pc:picChg chg="add mod">
          <ac:chgData name="Anton Vasilyev" userId="c9a2c3308cbc88f4" providerId="LiveId" clId="{A8F99119-FFFB-4347-9B94-A35508771FDA}" dt="2020-11-09T12:24:00.861" v="824" actId="1076"/>
          <ac:picMkLst>
            <pc:docMk/>
            <pc:sldMk cId="1934416503" sldId="276"/>
            <ac:picMk id="3" creationId="{DAC1B755-833B-469F-AD34-51EE0C9D952B}"/>
          </ac:picMkLst>
        </pc:picChg>
        <pc:picChg chg="del">
          <ac:chgData name="Anton Vasilyev" userId="c9a2c3308cbc88f4" providerId="LiveId" clId="{A8F99119-FFFB-4347-9B94-A35508771FDA}" dt="2020-11-09T12:23:40.717" v="810" actId="478"/>
          <ac:picMkLst>
            <pc:docMk/>
            <pc:sldMk cId="1934416503" sldId="276"/>
            <ac:picMk id="7" creationId="{B3D2EFF0-B9FF-4145-A4D4-8C54A44D6D37}"/>
          </ac:picMkLst>
        </pc:picChg>
      </pc:sldChg>
      <pc:sldChg chg="addSp delSp modSp add mod">
        <pc:chgData name="Anton Vasilyev" userId="c9a2c3308cbc88f4" providerId="LiveId" clId="{A8F99119-FFFB-4347-9B94-A35508771FDA}" dt="2020-11-09T12:25:03.620" v="842" actId="1076"/>
        <pc:sldMkLst>
          <pc:docMk/>
          <pc:sldMk cId="393434215" sldId="277"/>
        </pc:sldMkLst>
        <pc:spChg chg="mod">
          <ac:chgData name="Anton Vasilyev" userId="c9a2c3308cbc88f4" providerId="LiveId" clId="{A8F99119-FFFB-4347-9B94-A35508771FDA}" dt="2020-11-09T12:24:50.829" v="839" actId="20577"/>
          <ac:spMkLst>
            <pc:docMk/>
            <pc:sldMk cId="393434215" sldId="277"/>
            <ac:spMk id="2" creationId="{4454E273-1BD3-4886-B183-8EA0CD8AA0F5}"/>
          </ac:spMkLst>
        </pc:spChg>
        <pc:picChg chg="del">
          <ac:chgData name="Anton Vasilyev" userId="c9a2c3308cbc88f4" providerId="LiveId" clId="{A8F99119-FFFB-4347-9B94-A35508771FDA}" dt="2020-11-09T12:24:53.005" v="840" actId="478"/>
          <ac:picMkLst>
            <pc:docMk/>
            <pc:sldMk cId="393434215" sldId="277"/>
            <ac:picMk id="3" creationId="{DAC1B755-833B-469F-AD34-51EE0C9D952B}"/>
          </ac:picMkLst>
        </pc:picChg>
        <pc:picChg chg="add mod">
          <ac:chgData name="Anton Vasilyev" userId="c9a2c3308cbc88f4" providerId="LiveId" clId="{A8F99119-FFFB-4347-9B94-A35508771FDA}" dt="2020-11-09T12:25:03.620" v="842" actId="1076"/>
          <ac:picMkLst>
            <pc:docMk/>
            <pc:sldMk cId="393434215" sldId="277"/>
            <ac:picMk id="5" creationId="{ABF542A5-EFAD-41CB-B3D0-456E14BC5824}"/>
          </ac:picMkLst>
        </pc:picChg>
      </pc:sldChg>
      <pc:sldChg chg="addSp delSp modSp add mod">
        <pc:chgData name="Anton Vasilyev" userId="c9a2c3308cbc88f4" providerId="LiveId" clId="{A8F99119-FFFB-4347-9B94-A35508771FDA}" dt="2020-11-09T12:25:40.431" v="846" actId="1076"/>
        <pc:sldMkLst>
          <pc:docMk/>
          <pc:sldMk cId="2084164705" sldId="278"/>
        </pc:sldMkLst>
        <pc:picChg chg="add mod">
          <ac:chgData name="Anton Vasilyev" userId="c9a2c3308cbc88f4" providerId="LiveId" clId="{A8F99119-FFFB-4347-9B94-A35508771FDA}" dt="2020-11-09T12:25:40.431" v="846" actId="1076"/>
          <ac:picMkLst>
            <pc:docMk/>
            <pc:sldMk cId="2084164705" sldId="278"/>
            <ac:picMk id="3" creationId="{FD3D10FE-DD5B-42C5-A063-DE47DD14D84E}"/>
          </ac:picMkLst>
        </pc:picChg>
        <pc:picChg chg="del">
          <ac:chgData name="Anton Vasilyev" userId="c9a2c3308cbc88f4" providerId="LiveId" clId="{A8F99119-FFFB-4347-9B94-A35508771FDA}" dt="2020-11-09T12:25:29.597" v="844" actId="478"/>
          <ac:picMkLst>
            <pc:docMk/>
            <pc:sldMk cId="2084164705" sldId="278"/>
            <ac:picMk id="5" creationId="{ABF542A5-EFAD-41CB-B3D0-456E14BC5824}"/>
          </ac:picMkLst>
        </pc:picChg>
      </pc:sldChg>
      <pc:sldChg chg="addSp delSp modSp add mod">
        <pc:chgData name="Anton Vasilyev" userId="c9a2c3308cbc88f4" providerId="LiveId" clId="{A8F99119-FFFB-4347-9B94-A35508771FDA}" dt="2020-11-09T12:26:04.829" v="850" actId="1076"/>
        <pc:sldMkLst>
          <pc:docMk/>
          <pc:sldMk cId="1490020622" sldId="279"/>
        </pc:sldMkLst>
        <pc:picChg chg="del">
          <ac:chgData name="Anton Vasilyev" userId="c9a2c3308cbc88f4" providerId="LiveId" clId="{A8F99119-FFFB-4347-9B94-A35508771FDA}" dt="2020-11-09T12:25:56.174" v="848" actId="478"/>
          <ac:picMkLst>
            <pc:docMk/>
            <pc:sldMk cId="1490020622" sldId="279"/>
            <ac:picMk id="3" creationId="{FD3D10FE-DD5B-42C5-A063-DE47DD14D84E}"/>
          </ac:picMkLst>
        </pc:picChg>
        <pc:picChg chg="add mod">
          <ac:chgData name="Anton Vasilyev" userId="c9a2c3308cbc88f4" providerId="LiveId" clId="{A8F99119-FFFB-4347-9B94-A35508771FDA}" dt="2020-11-09T12:26:04.829" v="850" actId="1076"/>
          <ac:picMkLst>
            <pc:docMk/>
            <pc:sldMk cId="1490020622" sldId="279"/>
            <ac:picMk id="5" creationId="{CAE58F50-3AE2-487E-86FD-607BC3736AA6}"/>
          </ac:picMkLst>
        </pc:picChg>
      </pc:sldChg>
      <pc:sldChg chg="addSp delSp modSp add mod">
        <pc:chgData name="Anton Vasilyev" userId="c9a2c3308cbc88f4" providerId="LiveId" clId="{A8F99119-FFFB-4347-9B94-A35508771FDA}" dt="2020-11-09T12:26:31.807" v="854" actId="1076"/>
        <pc:sldMkLst>
          <pc:docMk/>
          <pc:sldMk cId="2559597942" sldId="280"/>
        </pc:sldMkLst>
        <pc:picChg chg="add mod">
          <ac:chgData name="Anton Vasilyev" userId="c9a2c3308cbc88f4" providerId="LiveId" clId="{A8F99119-FFFB-4347-9B94-A35508771FDA}" dt="2020-11-09T12:26:31.807" v="854" actId="1076"/>
          <ac:picMkLst>
            <pc:docMk/>
            <pc:sldMk cId="2559597942" sldId="280"/>
            <ac:picMk id="3" creationId="{C0A83B48-3BD6-48E0-A497-554843069C10}"/>
          </ac:picMkLst>
        </pc:picChg>
        <pc:picChg chg="del">
          <ac:chgData name="Anton Vasilyev" userId="c9a2c3308cbc88f4" providerId="LiveId" clId="{A8F99119-FFFB-4347-9B94-A35508771FDA}" dt="2020-11-09T12:26:25.198" v="852" actId="478"/>
          <ac:picMkLst>
            <pc:docMk/>
            <pc:sldMk cId="2559597942" sldId="280"/>
            <ac:picMk id="5" creationId="{CAE58F50-3AE2-487E-86FD-607BC3736AA6}"/>
          </ac:picMkLst>
        </pc:picChg>
      </pc:sldChg>
      <pc:sldChg chg="modSp add mod ord">
        <pc:chgData name="Anton Vasilyev" userId="c9a2c3308cbc88f4" providerId="LiveId" clId="{A8F99119-FFFB-4347-9B94-A35508771FDA}" dt="2020-11-09T13:22:04.566" v="896" actId="6549"/>
        <pc:sldMkLst>
          <pc:docMk/>
          <pc:sldMk cId="3425571670" sldId="281"/>
        </pc:sldMkLst>
        <pc:spChg chg="mod">
          <ac:chgData name="Anton Vasilyev" userId="c9a2c3308cbc88f4" providerId="LiveId" clId="{A8F99119-FFFB-4347-9B94-A35508771FDA}" dt="2020-11-09T13:20:22.226" v="867"/>
          <ac:spMkLst>
            <pc:docMk/>
            <pc:sldMk cId="3425571670" sldId="281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3:22:04.566" v="896" actId="6549"/>
          <ac:spMkLst>
            <pc:docMk/>
            <pc:sldMk cId="3425571670" sldId="281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3:23:07.108" v="947" actId="1076"/>
        <pc:sldMkLst>
          <pc:docMk/>
          <pc:sldMk cId="2225657827" sldId="282"/>
        </pc:sldMkLst>
        <pc:spChg chg="mod">
          <ac:chgData name="Anton Vasilyev" userId="c9a2c3308cbc88f4" providerId="LiveId" clId="{A8F99119-FFFB-4347-9B94-A35508771FDA}" dt="2020-11-09T13:22:46.067" v="943" actId="20577"/>
          <ac:spMkLst>
            <pc:docMk/>
            <pc:sldMk cId="2225657827" sldId="282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3:22:50.815" v="944" actId="478"/>
          <ac:spMkLst>
            <pc:docMk/>
            <pc:sldMk cId="2225657827" sldId="282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3:22:54.925" v="945" actId="478"/>
          <ac:spMkLst>
            <pc:docMk/>
            <pc:sldMk cId="2225657827" sldId="282"/>
            <ac:spMk id="6" creationId="{4B35852C-D291-45D1-BB3A-D2DE42AA08E9}"/>
          </ac:spMkLst>
        </pc:spChg>
        <pc:picChg chg="add mod">
          <ac:chgData name="Anton Vasilyev" userId="c9a2c3308cbc88f4" providerId="LiveId" clId="{A8F99119-FFFB-4347-9B94-A35508771FDA}" dt="2020-11-09T13:23:07.108" v="947" actId="1076"/>
          <ac:picMkLst>
            <pc:docMk/>
            <pc:sldMk cId="2225657827" sldId="282"/>
            <ac:picMk id="7" creationId="{161715BC-1C9C-4DFB-9525-FDDCE317A833}"/>
          </ac:picMkLst>
        </pc:picChg>
      </pc:sldChg>
      <pc:sldChg chg="addSp delSp modSp add mod">
        <pc:chgData name="Anton Vasilyev" userId="c9a2c3308cbc88f4" providerId="LiveId" clId="{A8F99119-FFFB-4347-9B94-A35508771FDA}" dt="2020-11-09T13:23:44.101" v="964" actId="1076"/>
        <pc:sldMkLst>
          <pc:docMk/>
          <pc:sldMk cId="2957237505" sldId="283"/>
        </pc:sldMkLst>
        <pc:spChg chg="mod">
          <ac:chgData name="Anton Vasilyev" userId="c9a2c3308cbc88f4" providerId="LiveId" clId="{A8F99119-FFFB-4347-9B94-A35508771FDA}" dt="2020-11-09T13:23:22.917" v="961" actId="20577"/>
          <ac:spMkLst>
            <pc:docMk/>
            <pc:sldMk cId="2957237505" sldId="283"/>
            <ac:spMk id="2" creationId="{4454E273-1BD3-4886-B183-8EA0CD8AA0F5}"/>
          </ac:spMkLst>
        </pc:spChg>
        <pc:picChg chg="add mod">
          <ac:chgData name="Anton Vasilyev" userId="c9a2c3308cbc88f4" providerId="LiveId" clId="{A8F99119-FFFB-4347-9B94-A35508771FDA}" dt="2020-11-09T13:23:44.101" v="964" actId="1076"/>
          <ac:picMkLst>
            <pc:docMk/>
            <pc:sldMk cId="2957237505" sldId="283"/>
            <ac:picMk id="3" creationId="{3175CF42-23AC-444B-8B69-EF1880C623C9}"/>
          </ac:picMkLst>
        </pc:picChg>
        <pc:picChg chg="del">
          <ac:chgData name="Anton Vasilyev" userId="c9a2c3308cbc88f4" providerId="LiveId" clId="{A8F99119-FFFB-4347-9B94-A35508771FDA}" dt="2020-11-09T13:23:26.293" v="962" actId="478"/>
          <ac:picMkLst>
            <pc:docMk/>
            <pc:sldMk cId="2957237505" sldId="283"/>
            <ac:picMk id="7" creationId="{161715BC-1C9C-4DFB-9525-FDDCE317A833}"/>
          </ac:picMkLst>
        </pc:picChg>
      </pc:sldChg>
      <pc:sldChg chg="addSp delSp modSp add mod">
        <pc:chgData name="Anton Vasilyev" userId="c9a2c3308cbc88f4" providerId="LiveId" clId="{A8F99119-FFFB-4347-9B94-A35508771FDA}" dt="2020-11-09T13:25:18.685" v="970" actId="1076"/>
        <pc:sldMkLst>
          <pc:docMk/>
          <pc:sldMk cId="3883675647" sldId="284"/>
        </pc:sldMkLst>
        <pc:spChg chg="mod">
          <ac:chgData name="Anton Vasilyev" userId="c9a2c3308cbc88f4" providerId="LiveId" clId="{A8F99119-FFFB-4347-9B94-A35508771FDA}" dt="2020-11-09T13:24:57.362" v="967" actId="27636"/>
          <ac:spMkLst>
            <pc:docMk/>
            <pc:sldMk cId="3883675647" sldId="284"/>
            <ac:spMk id="2" creationId="{4454E273-1BD3-4886-B183-8EA0CD8AA0F5}"/>
          </ac:spMkLst>
        </pc:spChg>
        <pc:picChg chg="del">
          <ac:chgData name="Anton Vasilyev" userId="c9a2c3308cbc88f4" providerId="LiveId" clId="{A8F99119-FFFB-4347-9B94-A35508771FDA}" dt="2020-11-09T13:25:00.004" v="968" actId="478"/>
          <ac:picMkLst>
            <pc:docMk/>
            <pc:sldMk cId="3883675647" sldId="284"/>
            <ac:picMk id="3" creationId="{3175CF42-23AC-444B-8B69-EF1880C623C9}"/>
          </ac:picMkLst>
        </pc:picChg>
        <pc:picChg chg="add mod">
          <ac:chgData name="Anton Vasilyev" userId="c9a2c3308cbc88f4" providerId="LiveId" clId="{A8F99119-FFFB-4347-9B94-A35508771FDA}" dt="2020-11-09T13:25:18.685" v="970" actId="1076"/>
          <ac:picMkLst>
            <pc:docMk/>
            <pc:sldMk cId="3883675647" sldId="284"/>
            <ac:picMk id="5" creationId="{48FD269E-362D-46FE-9DD9-B8B3893635BC}"/>
          </ac:picMkLst>
        </pc:picChg>
      </pc:sldChg>
      <pc:sldChg chg="modSp add mod ord">
        <pc:chgData name="Anton Vasilyev" userId="c9a2c3308cbc88f4" providerId="LiveId" clId="{A8F99119-FFFB-4347-9B94-A35508771FDA}" dt="2020-11-09T13:45:04.194" v="1318" actId="20577"/>
        <pc:sldMkLst>
          <pc:docMk/>
          <pc:sldMk cId="2667846834" sldId="285"/>
        </pc:sldMkLst>
        <pc:spChg chg="mod">
          <ac:chgData name="Anton Vasilyev" userId="c9a2c3308cbc88f4" providerId="LiveId" clId="{A8F99119-FFFB-4347-9B94-A35508771FDA}" dt="2020-11-09T13:26:01.252" v="1029" actId="20577"/>
          <ac:spMkLst>
            <pc:docMk/>
            <pc:sldMk cId="2667846834" sldId="285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3:45:04.194" v="1318" actId="20577"/>
          <ac:spMkLst>
            <pc:docMk/>
            <pc:sldMk cId="2667846834" sldId="285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3:49:50.387" v="1399" actId="20577"/>
        <pc:sldMkLst>
          <pc:docMk/>
          <pc:sldMk cId="39667180" sldId="286"/>
        </pc:sldMkLst>
        <pc:spChg chg="mod">
          <ac:chgData name="Anton Vasilyev" userId="c9a2c3308cbc88f4" providerId="LiveId" clId="{A8F99119-FFFB-4347-9B94-A35508771FDA}" dt="2020-11-09T13:49:50.387" v="1399" actId="20577"/>
          <ac:spMkLst>
            <pc:docMk/>
            <pc:sldMk cId="39667180" sldId="286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A8F99119-FFFB-4347-9B94-A35508771FDA}" dt="2020-11-09T13:53:34.812" v="1644" actId="255"/>
        <pc:sldMkLst>
          <pc:docMk/>
          <pc:sldMk cId="3293052585" sldId="287"/>
        </pc:sldMkLst>
        <pc:spChg chg="mod">
          <ac:chgData name="Anton Vasilyev" userId="c9a2c3308cbc88f4" providerId="LiveId" clId="{A8F99119-FFFB-4347-9B94-A35508771FDA}" dt="2020-11-09T13:53:34.812" v="1644" actId="255"/>
          <ac:spMkLst>
            <pc:docMk/>
            <pc:sldMk cId="3293052585" sldId="287"/>
            <ac:spMk id="3" creationId="{6EB5EA79-2747-4663-9DD7-388DB5EDF6F6}"/>
          </ac:spMkLst>
        </pc:spChg>
      </pc:sldChg>
      <pc:sldChg chg="addSp delSp modSp add mod ord">
        <pc:chgData name="Anton Vasilyev" userId="c9a2c3308cbc88f4" providerId="LiveId" clId="{A8F99119-FFFB-4347-9B94-A35508771FDA}" dt="2020-11-09T13:54:08.219" v="1650" actId="1076"/>
        <pc:sldMkLst>
          <pc:docMk/>
          <pc:sldMk cId="3057144070" sldId="288"/>
        </pc:sldMkLst>
        <pc:picChg chg="add mod">
          <ac:chgData name="Anton Vasilyev" userId="c9a2c3308cbc88f4" providerId="LiveId" clId="{A8F99119-FFFB-4347-9B94-A35508771FDA}" dt="2020-11-09T13:54:08.219" v="1650" actId="1076"/>
          <ac:picMkLst>
            <pc:docMk/>
            <pc:sldMk cId="3057144070" sldId="288"/>
            <ac:picMk id="3" creationId="{8D9B7BD1-3005-4089-A1F7-4A5C9822C196}"/>
          </ac:picMkLst>
        </pc:picChg>
        <pc:picChg chg="del">
          <ac:chgData name="Anton Vasilyev" userId="c9a2c3308cbc88f4" providerId="LiveId" clId="{A8F99119-FFFB-4347-9B94-A35508771FDA}" dt="2020-11-09T13:53:52.492" v="1648" actId="478"/>
          <ac:picMkLst>
            <pc:docMk/>
            <pc:sldMk cId="3057144070" sldId="288"/>
            <ac:picMk id="5" creationId="{48FD269E-362D-46FE-9DD9-B8B3893635BC}"/>
          </ac:picMkLst>
        </pc:picChg>
      </pc:sldChg>
      <pc:sldChg chg="modSp add mod ord">
        <pc:chgData name="Anton Vasilyev" userId="c9a2c3308cbc88f4" providerId="LiveId" clId="{A8F99119-FFFB-4347-9B94-A35508771FDA}" dt="2020-11-09T13:59:04.627" v="2096" actId="20577"/>
        <pc:sldMkLst>
          <pc:docMk/>
          <pc:sldMk cId="3519335592" sldId="289"/>
        </pc:sldMkLst>
        <pc:spChg chg="mod">
          <ac:chgData name="Anton Vasilyev" userId="c9a2c3308cbc88f4" providerId="LiveId" clId="{A8F99119-FFFB-4347-9B94-A35508771FDA}" dt="2020-11-09T13:54:44.667" v="1683" actId="20577"/>
          <ac:spMkLst>
            <pc:docMk/>
            <pc:sldMk cId="3519335592" sldId="289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3:59:04.627" v="2096" actId="20577"/>
          <ac:spMkLst>
            <pc:docMk/>
            <pc:sldMk cId="3519335592" sldId="289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01:32.340" v="2404" actId="6549"/>
        <pc:sldMkLst>
          <pc:docMk/>
          <pc:sldMk cId="2437596111" sldId="290"/>
        </pc:sldMkLst>
        <pc:spChg chg="mod">
          <ac:chgData name="Anton Vasilyev" userId="c9a2c3308cbc88f4" providerId="LiveId" clId="{A8F99119-FFFB-4347-9B94-A35508771FDA}" dt="2020-11-09T13:58:50.542" v="2090" actId="20577"/>
          <ac:spMkLst>
            <pc:docMk/>
            <pc:sldMk cId="2437596111" sldId="290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01:32.340" v="2404" actId="6549"/>
          <ac:spMkLst>
            <pc:docMk/>
            <pc:sldMk cId="2437596111" sldId="290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A8F99119-FFFB-4347-9B94-A35508771FDA}" dt="2020-11-09T14:17:46.541" v="2850"/>
        <pc:sldMkLst>
          <pc:docMk/>
          <pc:sldMk cId="3653755971" sldId="291"/>
        </pc:sldMkLst>
        <pc:spChg chg="mod">
          <ac:chgData name="Anton Vasilyev" userId="c9a2c3308cbc88f4" providerId="LiveId" clId="{A8F99119-FFFB-4347-9B94-A35508771FDA}" dt="2020-11-09T14:03:56.867" v="2415" actId="20577"/>
          <ac:spMkLst>
            <pc:docMk/>
            <pc:sldMk cId="3653755971" sldId="291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05:31.676" v="2623" actId="6549"/>
          <ac:spMkLst>
            <pc:docMk/>
            <pc:sldMk cId="3653755971" sldId="291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15:48.652" v="2778" actId="2711"/>
        <pc:sldMkLst>
          <pc:docMk/>
          <pc:sldMk cId="1847214258" sldId="292"/>
        </pc:sldMkLst>
        <pc:spChg chg="mod">
          <ac:chgData name="Anton Vasilyev" userId="c9a2c3308cbc88f4" providerId="LiveId" clId="{A8F99119-FFFB-4347-9B94-A35508771FDA}" dt="2020-11-09T14:07:42.235" v="2650" actId="20577"/>
          <ac:spMkLst>
            <pc:docMk/>
            <pc:sldMk cId="1847214258" sldId="292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15:48.652" v="2778" actId="2711"/>
          <ac:spMkLst>
            <pc:docMk/>
            <pc:sldMk cId="1847214258" sldId="292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15:27.133" v="2774" actId="2711"/>
        <pc:sldMkLst>
          <pc:docMk/>
          <pc:sldMk cId="2578945563" sldId="293"/>
        </pc:sldMkLst>
        <pc:spChg chg="mod">
          <ac:chgData name="Anton Vasilyev" userId="c9a2c3308cbc88f4" providerId="LiveId" clId="{A8F99119-FFFB-4347-9B94-A35508771FDA}" dt="2020-11-09T14:15:27.133" v="2774" actId="2711"/>
          <ac:spMkLst>
            <pc:docMk/>
            <pc:sldMk cId="2578945563" sldId="293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A8F99119-FFFB-4347-9B94-A35508771FDA}" dt="2020-11-09T14:16:46.229" v="2819" actId="1076"/>
        <pc:sldMkLst>
          <pc:docMk/>
          <pc:sldMk cId="4187105725" sldId="294"/>
        </pc:sldMkLst>
        <pc:spChg chg="mod">
          <ac:chgData name="Anton Vasilyev" userId="c9a2c3308cbc88f4" providerId="LiveId" clId="{A8F99119-FFFB-4347-9B94-A35508771FDA}" dt="2020-11-09T14:16:16.979" v="2814" actId="20577"/>
          <ac:spMkLst>
            <pc:docMk/>
            <pc:sldMk cId="4187105725" sldId="294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4:16:23.333" v="2815" actId="478"/>
          <ac:spMkLst>
            <pc:docMk/>
            <pc:sldMk cId="4187105725" sldId="294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4:16:28.810" v="2816" actId="478"/>
          <ac:spMkLst>
            <pc:docMk/>
            <pc:sldMk cId="4187105725" sldId="294"/>
            <ac:spMk id="6" creationId="{79835990-1EB3-4C50-BA10-425BE24B375B}"/>
          </ac:spMkLst>
        </pc:spChg>
        <pc:picChg chg="add mod">
          <ac:chgData name="Anton Vasilyev" userId="c9a2c3308cbc88f4" providerId="LiveId" clId="{A8F99119-FFFB-4347-9B94-A35508771FDA}" dt="2020-11-09T14:16:46.229" v="2819" actId="1076"/>
          <ac:picMkLst>
            <pc:docMk/>
            <pc:sldMk cId="4187105725" sldId="294"/>
            <ac:picMk id="7" creationId="{D53AF1C8-E3A0-488A-BC0C-02EE1A7A7A07}"/>
          </ac:picMkLst>
        </pc:picChg>
      </pc:sldChg>
      <pc:sldChg chg="addSp delSp modSp add mod">
        <pc:chgData name="Anton Vasilyev" userId="c9a2c3308cbc88f4" providerId="LiveId" clId="{A8F99119-FFFB-4347-9B94-A35508771FDA}" dt="2020-11-09T14:17:37.443" v="2848" actId="1076"/>
        <pc:sldMkLst>
          <pc:docMk/>
          <pc:sldMk cId="3229664074" sldId="295"/>
        </pc:sldMkLst>
        <pc:spChg chg="mod">
          <ac:chgData name="Anton Vasilyev" userId="c9a2c3308cbc88f4" providerId="LiveId" clId="{A8F99119-FFFB-4347-9B94-A35508771FDA}" dt="2020-11-09T14:17:20.426" v="2845" actId="20577"/>
          <ac:spMkLst>
            <pc:docMk/>
            <pc:sldMk cId="3229664074" sldId="295"/>
            <ac:spMk id="2" creationId="{4454E273-1BD3-4886-B183-8EA0CD8AA0F5}"/>
          </ac:spMkLst>
        </pc:spChg>
        <pc:picChg chg="add mod">
          <ac:chgData name="Anton Vasilyev" userId="c9a2c3308cbc88f4" providerId="LiveId" clId="{A8F99119-FFFB-4347-9B94-A35508771FDA}" dt="2020-11-09T14:17:37.443" v="2848" actId="1076"/>
          <ac:picMkLst>
            <pc:docMk/>
            <pc:sldMk cId="3229664074" sldId="295"/>
            <ac:picMk id="3" creationId="{71E7A4D6-A4C1-4161-A4D6-07DBEAEA0AD0}"/>
          </ac:picMkLst>
        </pc:picChg>
        <pc:picChg chg="del">
          <ac:chgData name="Anton Vasilyev" userId="c9a2c3308cbc88f4" providerId="LiveId" clId="{A8F99119-FFFB-4347-9B94-A35508771FDA}" dt="2020-11-09T14:17:23.114" v="2846" actId="478"/>
          <ac:picMkLst>
            <pc:docMk/>
            <pc:sldMk cId="3229664074" sldId="295"/>
            <ac:picMk id="7" creationId="{D53AF1C8-E3A0-488A-BC0C-02EE1A7A7A07}"/>
          </ac:picMkLst>
        </pc:picChg>
      </pc:sldChg>
      <pc:sldChg chg="addSp delSp modSp add mod">
        <pc:chgData name="Anton Vasilyev" userId="c9a2c3308cbc88f4" providerId="LiveId" clId="{A8F99119-FFFB-4347-9B94-A35508771FDA}" dt="2020-11-09T14:18:50.506" v="2927" actId="1076"/>
        <pc:sldMkLst>
          <pc:docMk/>
          <pc:sldMk cId="3509179635" sldId="296"/>
        </pc:sldMkLst>
        <pc:spChg chg="mod">
          <ac:chgData name="Anton Vasilyev" userId="c9a2c3308cbc88f4" providerId="LiveId" clId="{A8F99119-FFFB-4347-9B94-A35508771FDA}" dt="2020-11-09T14:18:29.181" v="2923" actId="20577"/>
          <ac:spMkLst>
            <pc:docMk/>
            <pc:sldMk cId="3509179635" sldId="296"/>
            <ac:spMk id="2" creationId="{4454E273-1BD3-4886-B183-8EA0CD8AA0F5}"/>
          </ac:spMkLst>
        </pc:spChg>
        <pc:spChg chg="del">
          <ac:chgData name="Anton Vasilyev" userId="c9a2c3308cbc88f4" providerId="LiveId" clId="{A8F99119-FFFB-4347-9B94-A35508771FDA}" dt="2020-11-09T14:18:32.622" v="2924" actId="478"/>
          <ac:spMkLst>
            <pc:docMk/>
            <pc:sldMk cId="3509179635" sldId="296"/>
            <ac:spMk id="3" creationId="{6EB5EA79-2747-4663-9DD7-388DB5EDF6F6}"/>
          </ac:spMkLst>
        </pc:spChg>
        <pc:spChg chg="add del mod">
          <ac:chgData name="Anton Vasilyev" userId="c9a2c3308cbc88f4" providerId="LiveId" clId="{A8F99119-FFFB-4347-9B94-A35508771FDA}" dt="2020-11-09T14:18:34.874" v="2925" actId="478"/>
          <ac:spMkLst>
            <pc:docMk/>
            <pc:sldMk cId="3509179635" sldId="296"/>
            <ac:spMk id="6" creationId="{C692E63F-DCB1-4A98-8007-E002B0E899AA}"/>
          </ac:spMkLst>
        </pc:spChg>
        <pc:picChg chg="add mod">
          <ac:chgData name="Anton Vasilyev" userId="c9a2c3308cbc88f4" providerId="LiveId" clId="{A8F99119-FFFB-4347-9B94-A35508771FDA}" dt="2020-11-09T14:18:50.506" v="2927" actId="1076"/>
          <ac:picMkLst>
            <pc:docMk/>
            <pc:sldMk cId="3509179635" sldId="296"/>
            <ac:picMk id="7" creationId="{3CAC9A39-2961-4CA3-B06C-31C0D2115B65}"/>
          </ac:picMkLst>
        </pc:picChg>
      </pc:sldChg>
      <pc:sldChg chg="modSp add mod ord">
        <pc:chgData name="Anton Vasilyev" userId="c9a2c3308cbc88f4" providerId="LiveId" clId="{A8F99119-FFFB-4347-9B94-A35508771FDA}" dt="2020-11-09T14:22:18.187" v="3432" actId="20577"/>
        <pc:sldMkLst>
          <pc:docMk/>
          <pc:sldMk cId="3982922168" sldId="297"/>
        </pc:sldMkLst>
        <pc:spChg chg="mod">
          <ac:chgData name="Anton Vasilyev" userId="c9a2c3308cbc88f4" providerId="LiveId" clId="{A8F99119-FFFB-4347-9B94-A35508771FDA}" dt="2020-11-09T14:19:27.082" v="2963" actId="20577"/>
          <ac:spMkLst>
            <pc:docMk/>
            <pc:sldMk cId="3982922168" sldId="297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22:18.187" v="3432" actId="20577"/>
          <ac:spMkLst>
            <pc:docMk/>
            <pc:sldMk cId="3982922168" sldId="297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31:51.593" v="3938" actId="20577"/>
        <pc:sldMkLst>
          <pc:docMk/>
          <pc:sldMk cId="2273940692" sldId="298"/>
        </pc:sldMkLst>
        <pc:spChg chg="mod">
          <ac:chgData name="Anton Vasilyev" userId="c9a2c3308cbc88f4" providerId="LiveId" clId="{A8F99119-FFFB-4347-9B94-A35508771FDA}" dt="2020-11-09T14:31:51.593" v="3938" actId="20577"/>
          <ac:spMkLst>
            <pc:docMk/>
            <pc:sldMk cId="2273940692" sldId="29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33:16.185" v="3970" actId="20577"/>
        <pc:sldMkLst>
          <pc:docMk/>
          <pc:sldMk cId="995942259" sldId="299"/>
        </pc:sldMkLst>
        <pc:spChg chg="mod">
          <ac:chgData name="Anton Vasilyev" userId="c9a2c3308cbc88f4" providerId="LiveId" clId="{A8F99119-FFFB-4347-9B94-A35508771FDA}" dt="2020-11-09T14:32:16.165" v="3956" actId="20577"/>
          <ac:spMkLst>
            <pc:docMk/>
            <pc:sldMk cId="995942259" sldId="299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33:16.185" v="3970" actId="20577"/>
          <ac:spMkLst>
            <pc:docMk/>
            <pc:sldMk cId="995942259" sldId="299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35:37.407" v="4065" actId="20577"/>
        <pc:sldMkLst>
          <pc:docMk/>
          <pc:sldMk cId="144817910" sldId="300"/>
        </pc:sldMkLst>
        <pc:spChg chg="mod">
          <ac:chgData name="Anton Vasilyev" userId="c9a2c3308cbc88f4" providerId="LiveId" clId="{A8F99119-FFFB-4347-9B94-A35508771FDA}" dt="2020-11-09T14:35:37.407" v="4065" actId="20577"/>
          <ac:spMkLst>
            <pc:docMk/>
            <pc:sldMk cId="144817910" sldId="300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A8F99119-FFFB-4347-9B94-A35508771FDA}" dt="2020-11-09T14:41:43.465" v="4256" actId="2711"/>
        <pc:sldMkLst>
          <pc:docMk/>
          <pc:sldMk cId="2265233872" sldId="301"/>
        </pc:sldMkLst>
        <pc:spChg chg="mod">
          <ac:chgData name="Anton Vasilyev" userId="c9a2c3308cbc88f4" providerId="LiveId" clId="{A8F99119-FFFB-4347-9B94-A35508771FDA}" dt="2020-11-09T14:36:38.641" v="4068" actId="27636"/>
          <ac:spMkLst>
            <pc:docMk/>
            <pc:sldMk cId="2265233872" sldId="301"/>
            <ac:spMk id="2" creationId="{4454E273-1BD3-4886-B183-8EA0CD8AA0F5}"/>
          </ac:spMkLst>
        </pc:spChg>
        <pc:spChg chg="mod">
          <ac:chgData name="Anton Vasilyev" userId="c9a2c3308cbc88f4" providerId="LiveId" clId="{A8F99119-FFFB-4347-9B94-A35508771FDA}" dt="2020-11-09T14:41:43.465" v="4256" actId="2711"/>
          <ac:spMkLst>
            <pc:docMk/>
            <pc:sldMk cId="2265233872" sldId="301"/>
            <ac:spMk id="3" creationId="{6EB5EA79-2747-4663-9DD7-388DB5EDF6F6}"/>
          </ac:spMkLst>
        </pc:spChg>
      </pc:sldChg>
    </pc:docChg>
  </pc:docChgLst>
  <pc:docChgLst>
    <pc:chgData name="Anton Vasilyev" userId="c9a2c3308cbc88f4" providerId="LiveId" clId="{C18AAF8D-9BE0-4290-90B1-2DF34026586A}"/>
    <pc:docChg chg="custSel modSld">
      <pc:chgData name="Anton Vasilyev" userId="c9a2c3308cbc88f4" providerId="LiveId" clId="{C18AAF8D-9BE0-4290-90B1-2DF34026586A}" dt="2020-12-01T14:37:56.905" v="340" actId="14826"/>
      <pc:docMkLst>
        <pc:docMk/>
      </pc:docMkLst>
      <pc:sldChg chg="modSp mod">
        <pc:chgData name="Anton Vasilyev" userId="c9a2c3308cbc88f4" providerId="LiveId" clId="{C18AAF8D-9BE0-4290-90B1-2DF34026586A}" dt="2020-12-01T14:31:41.931" v="11" actId="20577"/>
        <pc:sldMkLst>
          <pc:docMk/>
          <pc:sldMk cId="3672457300" sldId="271"/>
        </pc:sldMkLst>
        <pc:spChg chg="mod">
          <ac:chgData name="Anton Vasilyev" userId="c9a2c3308cbc88f4" providerId="LiveId" clId="{C18AAF8D-9BE0-4290-90B1-2DF34026586A}" dt="2020-12-01T14:31:41.931" v="11" actId="20577"/>
          <ac:spMkLst>
            <pc:docMk/>
            <pc:sldMk cId="3672457300" sldId="271"/>
            <ac:spMk id="2" creationId="{4454E273-1BD3-4886-B183-8EA0CD8AA0F5}"/>
          </ac:spMkLst>
        </pc:spChg>
      </pc:sldChg>
      <pc:sldChg chg="modSp mod">
        <pc:chgData name="Anton Vasilyev" userId="c9a2c3308cbc88f4" providerId="LiveId" clId="{C18AAF8D-9BE0-4290-90B1-2DF34026586A}" dt="2020-12-01T14:34:09.260" v="339"/>
        <pc:sldMkLst>
          <pc:docMk/>
          <pc:sldMk cId="3425571670" sldId="281"/>
        </pc:sldMkLst>
        <pc:spChg chg="mod">
          <ac:chgData name="Anton Vasilyev" userId="c9a2c3308cbc88f4" providerId="LiveId" clId="{C18AAF8D-9BE0-4290-90B1-2DF34026586A}" dt="2020-12-01T14:34:09.260" v="339"/>
          <ac:spMkLst>
            <pc:docMk/>
            <pc:sldMk cId="3425571670" sldId="281"/>
            <ac:spMk id="3" creationId="{6EB5EA79-2747-4663-9DD7-388DB5EDF6F6}"/>
          </ac:spMkLst>
        </pc:spChg>
      </pc:sldChg>
      <pc:sldChg chg="modSp">
        <pc:chgData name="Anton Vasilyev" userId="c9a2c3308cbc88f4" providerId="LiveId" clId="{C18AAF8D-9BE0-4290-90B1-2DF34026586A}" dt="2020-12-01T14:37:56.905" v="340" actId="14826"/>
        <pc:sldMkLst>
          <pc:docMk/>
          <pc:sldMk cId="3229664074" sldId="295"/>
        </pc:sldMkLst>
        <pc:picChg chg="mod">
          <ac:chgData name="Anton Vasilyev" userId="c9a2c3308cbc88f4" providerId="LiveId" clId="{C18AAF8D-9BE0-4290-90B1-2DF34026586A}" dt="2020-12-01T14:37:56.905" v="340" actId="14826"/>
          <ac:picMkLst>
            <pc:docMk/>
            <pc:sldMk cId="3229664074" sldId="295"/>
            <ac:picMk id="3" creationId="{71E7A4D6-A4C1-4161-A4D6-07DBEAEA0AD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6E7DD-7C54-4C01-A2A4-6BA49D7CCE86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984AB-7A32-44A8-A618-498D67B6B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9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Можно было бы что-то распихать, и это иногда имеет смысл, но будет сложно отлаживать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79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Добавлен искусственный </a:t>
            </a:r>
            <a:r>
              <a:rPr lang="ru-RU" dirty="0" err="1"/>
              <a:t>пересвет</a:t>
            </a:r>
            <a:r>
              <a:rPr lang="ru-RU" dirty="0"/>
              <a:t>, иначе видно только в динамике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75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36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74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Суммируем через бленд, поскольку свет надо складывать. 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88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95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49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94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17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49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54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5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67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27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99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39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00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Поскольку </a:t>
            </a:r>
            <a:r>
              <a:rPr lang="en-US" dirty="0"/>
              <a:t>directional light</a:t>
            </a:r>
            <a:r>
              <a:rPr lang="ru-RU" dirty="0"/>
              <a:t>, как правило только один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99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21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4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1277501/how-to-recover-view-space-position-given-view-space-depth-value-and-ndc-x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3dgep.com/forward-plus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ea typeface="+mj-lt"/>
                <a:cs typeface="+mj-lt"/>
              </a:rPr>
              <a:t>Глава</a:t>
            </a:r>
            <a:r>
              <a:rPr lang="en-US" sz="4800" dirty="0">
                <a:ea typeface="+mj-lt"/>
                <a:cs typeface="+mj-lt"/>
              </a:rPr>
              <a:t> 10. Deferred Render</a:t>
            </a:r>
            <a:endParaRPr lang="en-US" sz="4800" dirty="0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Получение </a:t>
            </a:r>
            <a:r>
              <a:rPr lang="en-US" dirty="0"/>
              <a:t>world pos </a:t>
            </a:r>
            <a:r>
              <a:rPr lang="ru-RU" dirty="0"/>
              <a:t>из текстуры глубины и пиксельных координат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9770" y="2176272"/>
                <a:ext cx="10418092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400" dirty="0">
                    <a:cs typeface="Calibri"/>
                  </a:rPr>
                  <a:t>Получаем координаты в пространстве камеры и мировые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cs typeface="Calibri"/>
                            </a:rPr>
                            <m:t>𝑝𝑜𝑠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𝑣𝑖𝑒𝑤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𝑝𝑜𝑠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𝑁𝐷𝐶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𝑝𝑟𝑜𝑗</m:t>
                              </m:r>
                            </m:sub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𝑝𝑜𝑠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𝑁𝐷𝐶</m:t>
                                  </m:r>
                                </m:sub>
                              </m:sSub>
                              <m:r>
                                <a:rPr lang="en-US" sz="2400" b="0" i="1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𝑝𝑟𝑜𝑗</m:t>
                                  </m:r>
                                </m:sub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400" dirty="0">
                  <a:cs typeface="Calibri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cs typeface="Calibri"/>
                            </a:rPr>
                            <m:t>𝒑𝒐𝒔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Calibri"/>
                            </a:rPr>
                            <m:t>𝒘𝒐𝒓𝒍𝒅𝑷𝒐𝒔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alibri"/>
                                </a:rPr>
                                <m:t>𝒑𝒐𝒔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alibri"/>
                                </a:rPr>
                                <m:t>𝑵𝑫𝑪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alibri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alibri"/>
                                </a:rPr>
                                <m:t>𝒑𝒓𝒐𝒋</m:t>
                              </m:r>
                            </m:sub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alibri"/>
                                </a:rPr>
                                <m:t>−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alibri"/>
                                </a:rPr>
                                <m:t>𝟏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𝒑𝒐𝒔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𝑵𝑫𝑪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𝒑𝒓𝒐𝒋</m:t>
                                  </m:r>
                                </m:sub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−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𝟏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Calibri"/>
                            </a:rPr>
                            <m:t>𝒘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cs typeface="Calibri"/>
                        </a:rPr>
                        <m:t>∗</m:t>
                      </m:r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Calibri"/>
                            </a:rPr>
                            <m:t>𝑴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Calibri"/>
                            </a:rPr>
                            <m:t>𝒗𝒊𝒆𝒘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Calibri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ru-RU" sz="2400" dirty="0">
                  <a:cs typeface="Calibri"/>
                </a:endParaRPr>
              </a:p>
              <a:p>
                <a:endParaRPr lang="en-US" sz="2600" b="0" dirty="0">
                  <a:cs typeface="Calibri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US" sz="2600" b="1" dirty="0">
                  <a:cs typeface="Calibri"/>
                </a:endParaRPr>
              </a:p>
              <a:p>
                <a:pPr marL="457200" lvl="1" indent="0">
                  <a:buNone/>
                </a:pPr>
                <a:endParaRPr lang="en-US" sz="2000" b="1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9770" y="2176272"/>
                <a:ext cx="10418092" cy="4041648"/>
              </a:xfrm>
              <a:blipFill>
                <a:blip r:embed="rId3"/>
                <a:stretch>
                  <a:fillRect l="-819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09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Применение </a:t>
            </a:r>
            <a:r>
              <a:rPr lang="en-US" dirty="0"/>
              <a:t>directional </a:t>
            </a:r>
            <a:r>
              <a:rPr lang="ru-RU" dirty="0"/>
              <a:t>источника света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770" y="2176272"/>
            <a:ext cx="10418092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Просто рисуем полноэкранный прямоугольник</a:t>
            </a:r>
          </a:p>
          <a:p>
            <a:r>
              <a:rPr lang="ru-RU" sz="2000" dirty="0">
                <a:cs typeface="Calibri"/>
              </a:rPr>
              <a:t>Без </a:t>
            </a:r>
            <a:r>
              <a:rPr lang="en-US" sz="2000" dirty="0">
                <a:cs typeface="Calibri"/>
              </a:rPr>
              <a:t>depth test</a:t>
            </a:r>
            <a:r>
              <a:rPr lang="ru-RU" sz="2000" dirty="0">
                <a:cs typeface="Calibri"/>
              </a:rPr>
              <a:t>, без </a:t>
            </a:r>
            <a:r>
              <a:rPr lang="en-US" sz="2000" dirty="0">
                <a:cs typeface="Calibri"/>
              </a:rPr>
              <a:t>depth write</a:t>
            </a:r>
            <a:r>
              <a:rPr lang="ru-RU" sz="2000" dirty="0">
                <a:cs typeface="Calibri"/>
              </a:rPr>
              <a:t>, поскольку он точно освещает все</a:t>
            </a:r>
          </a:p>
          <a:p>
            <a:r>
              <a:rPr lang="ru-RU" sz="2000" dirty="0">
                <a:cs typeface="Calibri"/>
              </a:rPr>
              <a:t>Сюда же имеет смысл добавить </a:t>
            </a:r>
            <a:r>
              <a:rPr lang="en-US" sz="2000" dirty="0">
                <a:cs typeface="Calibri"/>
              </a:rPr>
              <a:t>ambient </a:t>
            </a:r>
            <a:r>
              <a:rPr lang="ru-RU" sz="2000" dirty="0">
                <a:cs typeface="Calibri"/>
              </a:rPr>
              <a:t>освещение (оно тоже есть везде)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80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Применение </a:t>
            </a:r>
            <a:r>
              <a:rPr lang="en-US" dirty="0"/>
              <a:t>point </a:t>
            </a:r>
            <a:r>
              <a:rPr lang="ru-RU" dirty="0"/>
              <a:t>источника света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770" y="2176272"/>
            <a:ext cx="10418092" cy="7619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sz="2000" dirty="0">
                <a:cs typeface="Calibri"/>
              </a:rPr>
              <a:t>Теоретически тоже покрывает всю сцену целиком</a:t>
            </a:r>
          </a:p>
          <a:p>
            <a:r>
              <a:rPr lang="ru-RU" sz="2000" dirty="0">
                <a:cs typeface="Calibri"/>
              </a:rPr>
              <a:t>Однако энергетическая яркость очень быстро убывает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1149A9-C172-436E-A91B-1DB94E0FFD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471" y="2938214"/>
            <a:ext cx="5473058" cy="35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1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Применение </a:t>
            </a:r>
            <a:r>
              <a:rPr lang="en-US" dirty="0"/>
              <a:t>point </a:t>
            </a:r>
            <a:r>
              <a:rPr lang="ru-RU" dirty="0"/>
              <a:t>источника света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770" y="2176272"/>
            <a:ext cx="10418092" cy="7619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Что если перестать учитывать источник света там, где его энергетическая яркость меньше определенного порога?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1149A9-C172-436E-A91B-1DB94E0FFD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471" y="2938214"/>
            <a:ext cx="5473058" cy="353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73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Применение </a:t>
            </a:r>
            <a:r>
              <a:rPr lang="en-US" dirty="0"/>
              <a:t>point </a:t>
            </a:r>
            <a:r>
              <a:rPr lang="ru-RU" dirty="0"/>
              <a:t>источника света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770" y="2176272"/>
            <a:ext cx="10418092" cy="7619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Не очень =(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1149A9-C172-436E-A91B-1DB94E0FFD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471" y="3081880"/>
            <a:ext cx="5473058" cy="324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01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Применение </a:t>
            </a:r>
            <a:r>
              <a:rPr lang="en-US" dirty="0"/>
              <a:t>point </a:t>
            </a:r>
            <a:r>
              <a:rPr lang="ru-RU" dirty="0"/>
              <a:t>источника света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770" y="2176272"/>
            <a:ext cx="10418092" cy="7619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Лучше получится, если переход немного смягчить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1149A9-C172-436E-A91B-1DB94E0FFD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9472" y="2938214"/>
            <a:ext cx="5473056" cy="353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33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Применение </a:t>
            </a:r>
            <a:r>
              <a:rPr lang="en-US" dirty="0"/>
              <a:t>point </a:t>
            </a:r>
            <a:r>
              <a:rPr lang="ru-RU" dirty="0"/>
              <a:t>источника света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770" y="2176272"/>
            <a:ext cx="10418092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Теперь у </a:t>
            </a:r>
            <a:r>
              <a:rPr lang="en-US" sz="2000" dirty="0">
                <a:cs typeface="Calibri"/>
              </a:rPr>
              <a:t>point </a:t>
            </a:r>
            <a:r>
              <a:rPr lang="ru-RU" sz="2000" dirty="0">
                <a:cs typeface="Calibri"/>
              </a:rPr>
              <a:t>источника света есть радиус и мы можем…</a:t>
            </a:r>
          </a:p>
          <a:p>
            <a:r>
              <a:rPr lang="ru-RU" sz="2000" dirty="0">
                <a:cs typeface="Calibri"/>
              </a:rPr>
              <a:t>Вывести сферу в мировых координатах</a:t>
            </a:r>
          </a:p>
          <a:p>
            <a:r>
              <a:rPr lang="ru-RU" sz="2000" dirty="0">
                <a:cs typeface="Calibri"/>
              </a:rPr>
              <a:t>Со специальными настройками</a:t>
            </a:r>
          </a:p>
          <a:p>
            <a:pPr lvl="1"/>
            <a:r>
              <a:rPr lang="ru-RU" sz="2000" dirty="0">
                <a:cs typeface="Calibri"/>
              </a:rPr>
              <a:t>Отсечение передней стороны – </a:t>
            </a:r>
            <a:r>
              <a:rPr lang="en-US" sz="2000" dirty="0">
                <a:cs typeface="Calibri"/>
              </a:rPr>
              <a:t>D3D11_CULL_FRONT</a:t>
            </a:r>
            <a:endParaRPr lang="ru-RU" sz="2000" dirty="0">
              <a:cs typeface="Calibri"/>
            </a:endParaRPr>
          </a:p>
          <a:p>
            <a:pPr lvl="1"/>
            <a:r>
              <a:rPr lang="ru-RU" sz="2000" dirty="0">
                <a:cs typeface="Calibri"/>
              </a:rPr>
              <a:t>Проверка </a:t>
            </a:r>
            <a:r>
              <a:rPr lang="en-US" sz="2000" dirty="0">
                <a:cs typeface="Calibri"/>
              </a:rPr>
              <a:t>depth – D3D11_COMPARISON_GREATER_EQUAL</a:t>
            </a:r>
          </a:p>
          <a:p>
            <a:pPr lvl="1"/>
            <a:r>
              <a:rPr lang="ru-RU" sz="2000" dirty="0">
                <a:cs typeface="Calibri"/>
              </a:rPr>
              <a:t>Смешивание: </a:t>
            </a:r>
            <a:r>
              <a:rPr lang="en-US" sz="2000" dirty="0" err="1">
                <a:cs typeface="Calibri"/>
              </a:rPr>
              <a:t>src</a:t>
            </a:r>
            <a:r>
              <a:rPr lang="en-US" sz="2000" dirty="0">
                <a:cs typeface="Calibri"/>
              </a:rPr>
              <a:t> – D3D11_BLEND_ONE, </a:t>
            </a:r>
            <a:r>
              <a:rPr lang="en-US" sz="2000" dirty="0" err="1">
                <a:cs typeface="Calibri"/>
              </a:rPr>
              <a:t>dest</a:t>
            </a:r>
            <a:r>
              <a:rPr lang="en-US" sz="2000" dirty="0">
                <a:cs typeface="Calibri"/>
              </a:rPr>
              <a:t> – D3D11_BLEND_ONE, operation - D3D11_BLEND_OP_ADD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Применение </a:t>
            </a:r>
            <a:r>
              <a:rPr lang="en-US" dirty="0"/>
              <a:t>point </a:t>
            </a:r>
            <a:r>
              <a:rPr lang="ru-RU" dirty="0"/>
              <a:t>источника света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770" y="2176272"/>
            <a:ext cx="10418092" cy="8702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Пиксели, которые слишком далеко сзади не пройдут </a:t>
            </a:r>
            <a:r>
              <a:rPr lang="en-US" sz="2000" dirty="0">
                <a:cs typeface="Calibri"/>
              </a:rPr>
              <a:t>depth test</a:t>
            </a:r>
          </a:p>
          <a:p>
            <a:r>
              <a:rPr lang="ru-RU" sz="2000" dirty="0">
                <a:cs typeface="Calibri"/>
              </a:rPr>
              <a:t>Остальные отсечем по расстоянию от источника через </a:t>
            </a:r>
            <a:r>
              <a:rPr lang="en-US" sz="2000" dirty="0">
                <a:cs typeface="Calibri"/>
              </a:rPr>
              <a:t>discard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6D43A2-B813-44A1-BACD-5C18E6C27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792" y="3006420"/>
            <a:ext cx="3840344" cy="337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01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Forward Rendering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770" y="2176272"/>
            <a:ext cx="10418092" cy="7619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32 источника света на сцене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1149A9-C172-436E-A91B-1DB94E0FFD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3736" y="2526517"/>
            <a:ext cx="6344527" cy="375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96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Deferred Rendering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770" y="2176272"/>
            <a:ext cx="10418092" cy="7619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32 источника света на сцене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1149A9-C172-436E-A91B-1DB94E0FFD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3736" y="2526517"/>
            <a:ext cx="6344526" cy="375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5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Суть проблемы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Технически у нас есть возможность освещать сцену большим количеством источников света, это всегда будет выглядеть корректно за счет </a:t>
            </a:r>
            <a:r>
              <a:rPr lang="en-US" sz="2400" dirty="0">
                <a:cs typeface="Calibri"/>
              </a:rPr>
              <a:t>HDR </a:t>
            </a:r>
            <a:r>
              <a:rPr lang="ru-RU" sz="2400" dirty="0">
                <a:cs typeface="Calibri"/>
              </a:rPr>
              <a:t>и </a:t>
            </a:r>
            <a:r>
              <a:rPr lang="en-US" sz="2400" dirty="0">
                <a:cs typeface="Calibri"/>
              </a:rPr>
              <a:t>PBR</a:t>
            </a:r>
          </a:p>
          <a:p>
            <a:r>
              <a:rPr lang="ru-RU" sz="2400" dirty="0">
                <a:cs typeface="Calibri"/>
              </a:rPr>
              <a:t>Источник света – структура в массиве, передаваемом через </a:t>
            </a:r>
            <a:r>
              <a:rPr lang="en-US" sz="2400" dirty="0">
                <a:cs typeface="Calibri"/>
              </a:rPr>
              <a:t>const buffer</a:t>
            </a:r>
            <a:endParaRPr lang="ru-RU" sz="2400" dirty="0">
              <a:cs typeface="Calibri"/>
            </a:endParaRPr>
          </a:p>
          <a:p>
            <a:r>
              <a:rPr lang="ru-RU" sz="2400" dirty="0">
                <a:cs typeface="Calibri"/>
              </a:rPr>
              <a:t>Нужно обойти весь массив и посчитать влияние каждого источника</a:t>
            </a:r>
          </a:p>
          <a:p>
            <a:r>
              <a:rPr lang="ru-RU" sz="2400" dirty="0">
                <a:cs typeface="Calibri"/>
              </a:rPr>
              <a:t>В каждом вызове пиксельного шейдера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6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Минусы подхода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770" y="2176272"/>
            <a:ext cx="10418092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Не работает с прозрачными объектами</a:t>
            </a:r>
          </a:p>
          <a:p>
            <a:r>
              <a:rPr lang="ru-RU" sz="2000" dirty="0">
                <a:cs typeface="Calibri"/>
              </a:rPr>
              <a:t>Требуется высокая пропускная способность памяти</a:t>
            </a:r>
          </a:p>
          <a:p>
            <a:r>
              <a:rPr lang="ru-RU" sz="2000" dirty="0">
                <a:cs typeface="Calibri"/>
              </a:rPr>
              <a:t>Плохо работает с </a:t>
            </a:r>
            <a:r>
              <a:rPr lang="en-US" sz="2000" dirty="0">
                <a:cs typeface="Calibri"/>
              </a:rPr>
              <a:t>MSAA</a:t>
            </a:r>
          </a:p>
          <a:p>
            <a:r>
              <a:rPr lang="ru-RU" sz="2000" dirty="0">
                <a:cs typeface="Calibri"/>
              </a:rPr>
              <a:t>Не используют </a:t>
            </a:r>
            <a:r>
              <a:rPr lang="en-US" sz="2000" dirty="0">
                <a:cs typeface="Calibri"/>
              </a:rPr>
              <a:t>deferred render</a:t>
            </a:r>
            <a:r>
              <a:rPr lang="ru-RU" sz="2000" dirty="0">
                <a:cs typeface="Calibri"/>
              </a:rPr>
              <a:t>: движок </a:t>
            </a:r>
            <a:r>
              <a:rPr lang="en-US" sz="2000" dirty="0">
                <a:cs typeface="Calibri"/>
              </a:rPr>
              <a:t>Saber, Doom (2016)</a:t>
            </a:r>
            <a:r>
              <a:rPr lang="ru-RU" sz="2000" dirty="0">
                <a:cs typeface="Calibri"/>
              </a:rPr>
              <a:t>, </a:t>
            </a:r>
            <a:r>
              <a:rPr lang="en-US" sz="2000" dirty="0">
                <a:cs typeface="Calibri"/>
              </a:rPr>
              <a:t>Unreal Engine </a:t>
            </a:r>
            <a:r>
              <a:rPr lang="ru-RU" sz="2000" dirty="0">
                <a:cs typeface="Calibri"/>
              </a:rPr>
              <a:t>4 для мобильных устройств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4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Плюсы подхода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770" y="2176272"/>
            <a:ext cx="10418092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Не считаем освещение для того, что не видно</a:t>
            </a:r>
          </a:p>
          <a:p>
            <a:r>
              <a:rPr lang="ru-RU" sz="2000" dirty="0">
                <a:cs typeface="Calibri"/>
              </a:rPr>
              <a:t>Отвязываем сложность геометрии сцены от сложности ее освещения</a:t>
            </a:r>
          </a:p>
          <a:p>
            <a:r>
              <a:rPr lang="ru-RU" sz="2000" dirty="0">
                <a:cs typeface="Calibri"/>
              </a:rPr>
              <a:t>Требуется компилировать меньше шейдеров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78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770" y="2176272"/>
            <a:ext cx="10418092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  <a:hlinkClick r:id="rId3"/>
              </a:rPr>
              <a:t>Как восстановить </a:t>
            </a:r>
            <a:r>
              <a:rPr lang="ru-RU" sz="2000" dirty="0" err="1">
                <a:cs typeface="Calibri"/>
                <a:hlinkClick r:id="rId3"/>
              </a:rPr>
              <a:t>world</a:t>
            </a:r>
            <a:r>
              <a:rPr lang="ru-RU" sz="2000" dirty="0">
                <a:cs typeface="Calibri"/>
                <a:hlinkClick r:id="rId3"/>
              </a:rPr>
              <a:t> </a:t>
            </a:r>
            <a:r>
              <a:rPr lang="ru-RU" sz="2000" dirty="0" err="1">
                <a:cs typeface="Calibri"/>
                <a:hlinkClick r:id="rId3"/>
              </a:rPr>
              <a:t>position</a:t>
            </a:r>
            <a:r>
              <a:rPr lang="ru-RU" sz="2000" dirty="0">
                <a:cs typeface="Calibri"/>
                <a:hlinkClick r:id="rId3"/>
              </a:rPr>
              <a:t> из текстуры глубины</a:t>
            </a:r>
            <a:endParaRPr lang="ru-RU" sz="2000" dirty="0">
              <a:cs typeface="Calibri"/>
            </a:endParaRPr>
          </a:p>
          <a:p>
            <a:r>
              <a:rPr lang="en-US" sz="2000" dirty="0">
                <a:cs typeface="Calibri"/>
                <a:hlinkClick r:id="rId4"/>
              </a:rPr>
              <a:t>Forward, Deferred &amp; Forward+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03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770" y="2176272"/>
            <a:ext cx="10418092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Обсчет каждого источника света в каждом пикселе может быть весьма дорогим</a:t>
            </a:r>
          </a:p>
          <a:p>
            <a:r>
              <a:rPr lang="ru-RU" sz="2000" dirty="0">
                <a:cs typeface="Calibri"/>
              </a:rPr>
              <a:t>Одним из способов решения это проблемы является разделение рендера кадра на два прохода</a:t>
            </a:r>
          </a:p>
          <a:p>
            <a:pPr lvl="1"/>
            <a:r>
              <a:rPr lang="ru-RU" sz="1600" dirty="0">
                <a:cs typeface="Calibri"/>
              </a:rPr>
              <a:t>Отрисовка геометрии видимой в кадре, без освещения</a:t>
            </a:r>
          </a:p>
          <a:p>
            <a:pPr lvl="1"/>
            <a:r>
              <a:rPr lang="ru-RU" sz="1600" dirty="0">
                <a:cs typeface="Calibri"/>
              </a:rPr>
              <a:t>Обсчет освещения видимой геометрии</a:t>
            </a:r>
          </a:p>
          <a:p>
            <a:r>
              <a:rPr lang="ru-RU" sz="2000" dirty="0">
                <a:cs typeface="Calibri"/>
              </a:rPr>
              <a:t>Такой подход имеет свои недостатки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5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Задание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770" y="2176272"/>
            <a:ext cx="10418092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Реализовать поддержку большого количества источников света</a:t>
            </a:r>
          </a:p>
          <a:p>
            <a:r>
              <a:rPr lang="ru-RU" sz="2000" dirty="0">
                <a:cs typeface="Calibri"/>
              </a:rPr>
              <a:t>Реализовать </a:t>
            </a:r>
            <a:r>
              <a:rPr lang="en-US" sz="2000">
                <a:cs typeface="Calibri"/>
              </a:rPr>
              <a:t>deferred render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5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Суть проблемы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Сложность: </a:t>
            </a:r>
            <a:r>
              <a:rPr lang="en-US" sz="2400" dirty="0">
                <a:cs typeface="Calibri"/>
              </a:rPr>
              <a:t>O(n*m)</a:t>
            </a:r>
            <a:r>
              <a:rPr lang="ru-RU" sz="2400" dirty="0">
                <a:cs typeface="Calibri"/>
              </a:rPr>
              <a:t>, где </a:t>
            </a:r>
            <a:r>
              <a:rPr lang="en-US" sz="2400" dirty="0">
                <a:cs typeface="Calibri"/>
              </a:rPr>
              <a:t>n – </a:t>
            </a:r>
            <a:r>
              <a:rPr lang="ru-RU" sz="2400" dirty="0">
                <a:cs typeface="Calibri"/>
              </a:rPr>
              <a:t>количество </a:t>
            </a:r>
            <a:r>
              <a:rPr lang="ru-RU" sz="2400" dirty="0" err="1">
                <a:cs typeface="Calibri"/>
              </a:rPr>
              <a:t>отрисовываемых</a:t>
            </a:r>
            <a:r>
              <a:rPr lang="ru-RU" sz="2400" dirty="0">
                <a:cs typeface="Calibri"/>
              </a:rPr>
              <a:t> пикселей на экране, </a:t>
            </a:r>
            <a:r>
              <a:rPr lang="en-US" sz="2400" dirty="0">
                <a:cs typeface="Calibri"/>
              </a:rPr>
              <a:t>m – </a:t>
            </a:r>
            <a:r>
              <a:rPr lang="ru-RU" sz="2400" dirty="0">
                <a:cs typeface="Calibri"/>
              </a:rPr>
              <a:t>количество источников света</a:t>
            </a:r>
          </a:p>
          <a:p>
            <a:r>
              <a:rPr lang="ru-RU" sz="2400" dirty="0">
                <a:cs typeface="Calibri"/>
              </a:rPr>
              <a:t>По сути добавление каждого нового источника света означает добавить еще один раз перерисовку всего кадра</a:t>
            </a:r>
          </a:p>
          <a:p>
            <a:r>
              <a:rPr lang="ru-RU" sz="2400" dirty="0">
                <a:cs typeface="Calibri"/>
              </a:rPr>
              <a:t>Дорого =(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02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Deferred Render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Разделим отрисовку кадра на два прохода</a:t>
            </a:r>
          </a:p>
          <a:p>
            <a:pPr lvl="1"/>
            <a:r>
              <a:rPr lang="ru-RU" sz="2000" dirty="0">
                <a:cs typeface="Calibri"/>
              </a:rPr>
              <a:t>В первом проходе нарисуем все объекты, но без учета освещения. Сохраним в отдельные </a:t>
            </a:r>
            <a:r>
              <a:rPr lang="en-US" sz="2000" dirty="0">
                <a:cs typeface="Calibri"/>
              </a:rPr>
              <a:t>render target </a:t>
            </a:r>
            <a:r>
              <a:rPr lang="ru-RU" sz="2000" dirty="0">
                <a:cs typeface="Calibri"/>
              </a:rPr>
              <a:t>цвет, </a:t>
            </a:r>
            <a:r>
              <a:rPr lang="en-US" sz="2000" dirty="0" err="1">
                <a:cs typeface="Calibri"/>
              </a:rPr>
              <a:t>metalness</a:t>
            </a:r>
            <a:r>
              <a:rPr lang="en-US" sz="2000" dirty="0">
                <a:cs typeface="Calibri"/>
              </a:rPr>
              <a:t>, roughness </a:t>
            </a:r>
            <a:r>
              <a:rPr lang="ru-RU" sz="2000" dirty="0">
                <a:cs typeface="Calibri"/>
              </a:rPr>
              <a:t>и </a:t>
            </a:r>
            <a:r>
              <a:rPr lang="en-US" sz="2000" dirty="0">
                <a:cs typeface="Calibri"/>
              </a:rPr>
              <a:t>occlusion</a:t>
            </a:r>
            <a:endParaRPr lang="ru-RU" sz="2000" dirty="0">
              <a:cs typeface="Calibri"/>
            </a:endParaRPr>
          </a:p>
          <a:p>
            <a:pPr lvl="1"/>
            <a:r>
              <a:rPr lang="ru-RU" sz="2000" dirty="0">
                <a:cs typeface="Calibri"/>
              </a:rPr>
              <a:t>Во втором – применим освещение к данным в этих текстурах, последовательно «нарисовав» область действия каждого источника света</a:t>
            </a:r>
          </a:p>
          <a:p>
            <a:r>
              <a:rPr lang="ru-RU" sz="2400" dirty="0">
                <a:cs typeface="Calibri"/>
              </a:rPr>
              <a:t>Для прозрачных объектов не годится, их отрисуем традиционным методом уже после второго прохода</a:t>
            </a:r>
          </a:p>
          <a:p>
            <a:r>
              <a:rPr lang="ru-RU" sz="2400" dirty="0">
                <a:cs typeface="Calibri"/>
              </a:rPr>
              <a:t>Таким образом, вместо </a:t>
            </a:r>
            <a:r>
              <a:rPr lang="en-US" sz="2400" dirty="0">
                <a:cs typeface="Calibri"/>
              </a:rPr>
              <a:t>O(n*m) </a:t>
            </a:r>
            <a:r>
              <a:rPr lang="ru-RU" sz="2400" dirty="0">
                <a:cs typeface="Calibri"/>
              </a:rPr>
              <a:t>получим </a:t>
            </a:r>
            <a:r>
              <a:rPr lang="en-US" sz="2400" dirty="0">
                <a:cs typeface="Calibri"/>
              </a:rPr>
              <a:t>O(</a:t>
            </a:r>
            <a:r>
              <a:rPr lang="en-US" sz="2400" dirty="0" err="1">
                <a:cs typeface="Calibri"/>
              </a:rPr>
              <a:t>n+m</a:t>
            </a:r>
            <a:r>
              <a:rPr lang="en-US" sz="2400" dirty="0">
                <a:cs typeface="Calibri"/>
              </a:rPr>
              <a:t>)</a:t>
            </a:r>
          </a:p>
          <a:p>
            <a:r>
              <a:rPr lang="ru-RU" sz="2400" dirty="0">
                <a:cs typeface="Calibri"/>
              </a:rPr>
              <a:t>Используется в </a:t>
            </a:r>
            <a:r>
              <a:rPr lang="en-US" sz="2400" dirty="0">
                <a:cs typeface="Calibri"/>
              </a:rPr>
              <a:t>Halo 3</a:t>
            </a:r>
            <a:r>
              <a:rPr lang="ru-RU" sz="2400" dirty="0">
                <a:cs typeface="Calibri"/>
              </a:rPr>
              <a:t>+, </a:t>
            </a:r>
            <a:r>
              <a:rPr lang="en-US" sz="2400" dirty="0">
                <a:cs typeface="Calibri"/>
              </a:rPr>
              <a:t>CryEngine, Unreal Engine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5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 err="1"/>
              <a:t>GBuffer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Набор текстур, содержащих результаты первого прохода, формата </a:t>
            </a:r>
            <a:r>
              <a:rPr lang="en-US" sz="2400" dirty="0">
                <a:cs typeface="Calibri"/>
              </a:rPr>
              <a:t>DXGI_FORMAT_R8G8B8A8_UNORM</a:t>
            </a:r>
            <a:endParaRPr lang="ru-RU" sz="2400" dirty="0">
              <a:cs typeface="Calibri"/>
            </a:endParaRPr>
          </a:p>
          <a:p>
            <a:r>
              <a:rPr lang="ru-RU" sz="2400" dirty="0">
                <a:cs typeface="Calibri"/>
              </a:rPr>
              <a:t>Например</a:t>
            </a:r>
          </a:p>
          <a:p>
            <a:pPr lvl="1"/>
            <a:r>
              <a:rPr lang="ru-RU" sz="2000" dirty="0">
                <a:cs typeface="Calibri"/>
              </a:rPr>
              <a:t>Цвет (</a:t>
            </a:r>
            <a:r>
              <a:rPr lang="en-US" sz="2000" dirty="0">
                <a:cs typeface="Calibri"/>
              </a:rPr>
              <a:t>albedo </a:t>
            </a:r>
            <a:r>
              <a:rPr lang="ru-RU" sz="2000" dirty="0">
                <a:cs typeface="Calibri"/>
              </a:rPr>
              <a:t>или </a:t>
            </a:r>
            <a:r>
              <a:rPr lang="en-US" sz="2000" dirty="0">
                <a:cs typeface="Calibri"/>
              </a:rPr>
              <a:t>specular tint</a:t>
            </a:r>
            <a:r>
              <a:rPr lang="ru-RU" sz="2000" dirty="0">
                <a:cs typeface="Calibri"/>
              </a:rPr>
              <a:t>)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F0 </a:t>
            </a:r>
            <a:r>
              <a:rPr lang="ru-RU" sz="2000" dirty="0">
                <a:cs typeface="Calibri"/>
              </a:rPr>
              <a:t>для диэлектрика, </a:t>
            </a:r>
            <a:r>
              <a:rPr lang="en-US" sz="2000" dirty="0" err="1">
                <a:cs typeface="Calibri"/>
              </a:rPr>
              <a:t>metalness</a:t>
            </a:r>
            <a:r>
              <a:rPr lang="en-US" sz="2000" dirty="0">
                <a:cs typeface="Calibri"/>
              </a:rPr>
              <a:t>, roughness, occlusion</a:t>
            </a:r>
          </a:p>
          <a:p>
            <a:pPr lvl="1"/>
            <a:r>
              <a:rPr lang="ru-RU" sz="2000" dirty="0">
                <a:cs typeface="Calibri"/>
              </a:rPr>
              <a:t>Нормаль</a:t>
            </a:r>
          </a:p>
          <a:p>
            <a:pPr lvl="1"/>
            <a:r>
              <a:rPr lang="ru-RU" sz="2000" dirty="0">
                <a:cs typeface="Calibri"/>
              </a:rPr>
              <a:t>Цвет </a:t>
            </a:r>
            <a:r>
              <a:rPr lang="ru-RU" sz="2000" dirty="0" err="1">
                <a:cs typeface="Calibri"/>
              </a:rPr>
              <a:t>самосвечения</a:t>
            </a:r>
            <a:endParaRPr lang="en-US" sz="2000" dirty="0">
              <a:cs typeface="Calibri"/>
            </a:endParaRPr>
          </a:p>
          <a:p>
            <a:r>
              <a:rPr lang="ru-RU" sz="2400" dirty="0">
                <a:cs typeface="Calibri"/>
              </a:rPr>
              <a:t>Шейдеры для отрисовки сюда такие же, как при прямом рендере, но не считают </a:t>
            </a:r>
            <a:r>
              <a:rPr lang="en-US" sz="2400" dirty="0">
                <a:cs typeface="Calibri"/>
              </a:rPr>
              <a:t>PBR</a:t>
            </a:r>
            <a:r>
              <a:rPr lang="ru-RU" sz="2400" dirty="0">
                <a:cs typeface="Calibri"/>
              </a:rPr>
              <a:t>, а раскладывают атрибуты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38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Шейдер для записи </a:t>
            </a:r>
            <a:r>
              <a:rPr lang="en-US" dirty="0" err="1"/>
              <a:t>GBuffer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AB8A81-4CAB-4EF5-ADC4-7DB5829B9250}"/>
              </a:ext>
            </a:extLst>
          </p:cNvPr>
          <p:cNvSpPr txBox="1"/>
          <p:nvPr/>
        </p:nvSpPr>
        <p:spPr>
          <a:xfrm>
            <a:off x="1188504" y="1959742"/>
            <a:ext cx="609527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PSOut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color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SV_TARGET0;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feature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SV_TARGET1;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normal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SV_TARGET2;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#ifdef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EMISSIVE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emissive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SV_TARGET3;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#endif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EMISSIVE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22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Шейдер для записи </a:t>
            </a:r>
            <a:r>
              <a:rPr lang="en-US" dirty="0" err="1"/>
              <a:t>GBuffer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AB8A81-4CAB-4EF5-ADC4-7DB5829B9250}"/>
              </a:ext>
            </a:extLst>
          </p:cNvPr>
          <p:cNvSpPr txBox="1"/>
          <p:nvPr/>
        </p:nvSpPr>
        <p:spPr>
          <a:xfrm>
            <a:off x="628379" y="1959742"/>
            <a:ext cx="1169651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PSOut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nsolas" panose="020B0609020204030204" pitchFamily="49" charset="0"/>
              </a:rPr>
              <a:t>PS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ru-RU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PSOut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psOut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psOut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color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(F0.xyz, 0);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psOut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feature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dielectricF0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metalness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roughness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occlusion);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psOut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normal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d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0.5 +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(0.5, 0.5, 0.5), 0.0);</a:t>
            </a:r>
          </a:p>
          <a:p>
            <a:r>
              <a:rPr lang="en-US" sz="1800" i="0" dirty="0">
                <a:solidFill>
                  <a:srgbClr val="808080"/>
                </a:solidFill>
                <a:latin typeface="Consolas" panose="020B0609020204030204" pitchFamily="49" charset="0"/>
              </a:rPr>
              <a:t>#ifdef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EMISSIVE</a:t>
            </a:r>
          </a:p>
          <a:p>
            <a:r>
              <a:rPr lang="en-US" sz="1800" i="0" dirty="0">
                <a:solidFill>
                  <a:srgbClr val="808080"/>
                </a:solidFill>
                <a:latin typeface="Consolas" panose="020B0609020204030204" pitchFamily="49" charset="0"/>
              </a:rPr>
              <a:t>#ifdef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EMISSIVE_MAP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psOut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emissive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emissiveFactor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rgb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EmissiveMapTexture.Sample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MinMagMipLinear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EmissiveMapTexture.Sample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MinMagMipLinear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input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uv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800" i="0" dirty="0">
                <a:solidFill>
                  <a:srgbClr val="808080"/>
                </a:solidFill>
                <a:latin typeface="Consolas" panose="020B0609020204030204" pitchFamily="49" charset="0"/>
              </a:rPr>
              <a:t>#else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psOut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emissive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emissiveFactor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rgb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0.0);</a:t>
            </a:r>
          </a:p>
          <a:p>
            <a:r>
              <a:rPr lang="en-US" sz="1800" i="0" dirty="0">
                <a:solidFill>
                  <a:srgbClr val="808080"/>
                </a:solidFill>
                <a:latin typeface="Consolas" panose="020B0609020204030204" pitchFamily="49" charset="0"/>
              </a:rPr>
              <a:t>#endif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>
                <a:solidFill>
                  <a:srgbClr val="808080"/>
                </a:solidFill>
                <a:latin typeface="Consolas" panose="020B0609020204030204" pitchFamily="49" charset="0"/>
              </a:rPr>
              <a:t>#endif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// EMISSIVE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psOut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984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 err="1"/>
              <a:t>GBuffer</a:t>
            </a:r>
            <a:r>
              <a:rPr lang="ru-RU" dirty="0"/>
              <a:t>, результат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E81A7D-5334-42C7-9FEA-C85AC820BC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96" y="2003988"/>
            <a:ext cx="3823444" cy="21606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904F040-39EE-4605-B1BA-053B867A93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7943" y="2000250"/>
            <a:ext cx="3801799" cy="21606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DB0A0CA-46FC-4F86-9837-D2DE17BDF7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0626" y="4430994"/>
            <a:ext cx="3801799" cy="2160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F46423-DCC1-4CDC-859F-4928451CBA66}"/>
              </a:ext>
            </a:extLst>
          </p:cNvPr>
          <p:cNvSpPr txBox="1"/>
          <p:nvPr/>
        </p:nvSpPr>
        <p:spPr>
          <a:xfrm>
            <a:off x="8034098" y="4172052"/>
            <a:ext cx="214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Roughness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FA0E9-71D3-473C-B119-7E3E875D5214}"/>
              </a:ext>
            </a:extLst>
          </p:cNvPr>
          <p:cNvSpPr txBox="1"/>
          <p:nvPr/>
        </p:nvSpPr>
        <p:spPr>
          <a:xfrm>
            <a:off x="2239573" y="4172052"/>
            <a:ext cx="214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F3D5A8-9E91-4B7F-97FA-85AC356F50F9}"/>
              </a:ext>
            </a:extLst>
          </p:cNvPr>
          <p:cNvSpPr txBox="1"/>
          <p:nvPr/>
        </p:nvSpPr>
        <p:spPr>
          <a:xfrm>
            <a:off x="5021255" y="6559504"/>
            <a:ext cx="214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Normals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5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Получение </a:t>
            </a:r>
            <a:r>
              <a:rPr lang="en-US" dirty="0"/>
              <a:t>world pos </a:t>
            </a:r>
            <a:r>
              <a:rPr lang="ru-RU" dirty="0"/>
              <a:t>из текстуры глубины и пиксельных координат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9770" y="2176272"/>
                <a:ext cx="10418092" cy="4041648"/>
              </a:xfr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/>
              <a:p>
                <a:r>
                  <a:rPr lang="ru-RU" sz="2400" dirty="0">
                    <a:cs typeface="Calibri"/>
                  </a:rPr>
                  <a:t>В пиксельном шейдере во входном поле с семантикой </a:t>
                </a:r>
                <a:r>
                  <a:rPr lang="en-US" sz="2400" dirty="0" err="1">
                    <a:cs typeface="Calibri"/>
                  </a:rPr>
                  <a:t>SV_Position</a:t>
                </a:r>
                <a:r>
                  <a:rPr lang="en-US" sz="2400" dirty="0">
                    <a:cs typeface="Calibri"/>
                  </a:rPr>
                  <a:t> </a:t>
                </a:r>
                <a:r>
                  <a:rPr lang="ru-RU" sz="2400" dirty="0">
                    <a:cs typeface="Calibri"/>
                  </a:rPr>
                  <a:t>содержатся координаты данного пикселя в пикселях</a:t>
                </a:r>
              </a:p>
              <a:p>
                <a:r>
                  <a:rPr lang="ru-RU" sz="2400" dirty="0">
                    <a:cs typeface="Calibri"/>
                  </a:rPr>
                  <a:t>Можно получить 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NDC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𝑝𝑜𝑠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𝑁𝐷𝐶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𝑓𝑙𝑜𝑎𝑡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3(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𝑝𝑜𝑠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𝑥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𝑤𝑖𝑑𝑡h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∗2.0 −1.0,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1.0−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𝑝𝑜𝑠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h𝑒𝑖𝑔h𝑡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∗2.0 −1.0,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𝐷𝑒𝑝𝑡h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𝑥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𝑤𝑖𝑑𝑡h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,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𝑝𝑜𝑠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𝑦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h𝑒𝑖𝑔h𝑡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))</m:t>
                      </m:r>
                    </m:oMath>
                  </m:oMathPara>
                </a14:m>
                <a:endParaRPr lang="en-US" sz="2000" dirty="0">
                  <a:cs typeface="Calibri"/>
                </a:endParaRPr>
              </a:p>
              <a:p>
                <a:r>
                  <a:rPr lang="ru-RU" sz="2400" dirty="0">
                    <a:cs typeface="Calibri"/>
                  </a:rPr>
                  <a:t>Мы знаем, как получается 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NDC</a:t>
                </a:r>
                <a:r>
                  <a:rPr lang="ru-RU" sz="2400" dirty="0">
                    <a:cs typeface="Calibri"/>
                  </a:rPr>
                  <a:t> при отрисовке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𝑝𝑜𝑠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𝑁𝐷𝐶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𝑝𝑜𝑠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𝑣𝑖𝑒𝑤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𝑝𝑟𝑜𝑗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𝑝𝑜𝑠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𝑣𝑖𝑒𝑤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𝑝𝑟𝑜𝑗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600" dirty="0">
                  <a:cs typeface="Calibri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𝑝𝑜𝑠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𝑁𝐷𝐶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cs typeface="Calibri"/>
                        </a:rPr>
                        <m:t>∗</m:t>
                      </m:r>
                      <m:sSubSup>
                        <m:sSub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𝑀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𝑝𝑟𝑜𝑗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−1</m:t>
                          </m:r>
                        </m:sup>
                      </m:sSubSup>
                      <m:r>
                        <a:rPr lang="en-US" sz="26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𝑝𝑜𝑠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𝑣𝑖𝑒𝑤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𝑝𝑜𝑠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𝑣𝑖𝑒𝑤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𝑝𝑟𝑜𝑗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𝑤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𝑝𝑜𝑠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𝑣𝑖𝑒𝑤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.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𝑥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𝑝𝑜𝑠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𝑣𝑖𝑒𝑤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𝑝𝑟𝑜𝑗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  <m:t>.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den>
                          </m:f>
                          <m:r>
                            <a:rPr lang="en-US" sz="2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,…,</m:t>
                          </m:r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1.0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𝑝𝑜𝑠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𝑣𝑖𝑒𝑤</m:t>
                                      </m:r>
                                    </m:sub>
                                  </m:s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𝑝𝑟𝑜𝑗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  <m:t>.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𝑤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600" b="0" dirty="0">
                  <a:cs typeface="Calibri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n-US" sz="2600" b="1" dirty="0">
                  <a:cs typeface="Calibri"/>
                </a:endParaRPr>
              </a:p>
              <a:p>
                <a:pPr marL="457200" lvl="1" indent="0">
                  <a:buNone/>
                </a:pPr>
                <a:endParaRPr lang="en-US" sz="2000" b="1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9770" y="2176272"/>
                <a:ext cx="10418092" cy="4041648"/>
              </a:xfrm>
              <a:blipFill>
                <a:blip r:embed="rId3"/>
                <a:stretch>
                  <a:fillRect l="-468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70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690</TotalTime>
  <Words>929</Words>
  <Application>Microsoft Office PowerPoint</Application>
  <PresentationFormat>Широкоэкранный</PresentationFormat>
  <Paragraphs>164</Paragraphs>
  <Slides>24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Consolas</vt:lpstr>
      <vt:lpstr>office theme</vt:lpstr>
      <vt:lpstr>Глава 10. Deferred Render</vt:lpstr>
      <vt:lpstr>Суть проблемы</vt:lpstr>
      <vt:lpstr>Суть проблемы</vt:lpstr>
      <vt:lpstr>Deferred Render</vt:lpstr>
      <vt:lpstr>GBuffer</vt:lpstr>
      <vt:lpstr>Шейдер для записи GBuffer</vt:lpstr>
      <vt:lpstr>Шейдер для записи GBuffer</vt:lpstr>
      <vt:lpstr>GBuffer, результат</vt:lpstr>
      <vt:lpstr>Получение world pos из текстуры глубины и пиксельных координат</vt:lpstr>
      <vt:lpstr>Получение world pos из текстуры глубины и пиксельных координат</vt:lpstr>
      <vt:lpstr>Применение directional источника света</vt:lpstr>
      <vt:lpstr>Применение point источника света</vt:lpstr>
      <vt:lpstr>Применение point источника света</vt:lpstr>
      <vt:lpstr>Применение point источника света</vt:lpstr>
      <vt:lpstr>Применение point источника света</vt:lpstr>
      <vt:lpstr>Применение point источника света</vt:lpstr>
      <vt:lpstr>Применение point источника света</vt:lpstr>
      <vt:lpstr>Forward Rendering</vt:lpstr>
      <vt:lpstr>Deferred Rendering</vt:lpstr>
      <vt:lpstr>Минусы подхода</vt:lpstr>
      <vt:lpstr>Плюсы подхода</vt:lpstr>
      <vt:lpstr>Ссылки</vt:lpstr>
      <vt:lpstr>Заключение</vt:lpstr>
      <vt:lpstr>Задание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Глава 1. Диагностика и устранение проблем</dc:title>
  <dc:creator/>
  <cp:lastModifiedBy>Anton Vasilyev</cp:lastModifiedBy>
  <cp:revision>188</cp:revision>
  <dcterms:created xsi:type="dcterms:W3CDTF">2020-11-03T09:20:39Z</dcterms:created>
  <dcterms:modified xsi:type="dcterms:W3CDTF">2022-04-11T17:27:22Z</dcterms:modified>
</cp:coreProperties>
</file>